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597880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cSld name="Comparison">
    <p:bg>
      <p:bgPr>
        <a:blipFill rotWithShape="1">
          <a:blip r:embed="rId2">
            <a:alphaModFix/>
          </a:blip>
          <a:tile tx="0" ty="0" sx="50000" sy="50000" flip="none" algn="tl"/>
        </a:blip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1792" marR="0" lvl="1" indent="-240791" algn="l" rtl="0">
              <a:spcBef>
                <a:spcPts val="324"/>
              </a:spcBef>
              <a:buClr>
                <a:schemeClr val="accent1"/>
              </a:buClr>
              <a:buFont typeface="Verdana"/>
              <a:buNone/>
              <a:defRPr sz="2000" b="1" i="0" u="none" strike="noStrike" cap="none">
                <a:solidFill>
                  <a:schemeClr val="dk1"/>
                </a:solidFill>
                <a:latin typeface="Rambla"/>
                <a:ea typeface="Rambla"/>
                <a:cs typeface="Rambla"/>
                <a:sym typeface="Rambla"/>
              </a:defRPr>
            </a:lvl2pPr>
            <a:lvl3pPr marL="859536" marR="0" lvl="2" indent="-237236" algn="l" rtl="0">
              <a:spcBef>
                <a:spcPts val="350"/>
              </a:spcBef>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8" name="Shape 18"/>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1792" marR="0" lvl="1" indent="-240791" algn="l" rtl="0">
              <a:spcBef>
                <a:spcPts val="324"/>
              </a:spcBef>
              <a:buClr>
                <a:schemeClr val="accent1"/>
              </a:buClr>
              <a:buFont typeface="Verdana"/>
              <a:buNone/>
              <a:defRPr sz="2000" b="1" i="0" u="none" strike="noStrike" cap="none">
                <a:solidFill>
                  <a:schemeClr val="dk1"/>
                </a:solidFill>
                <a:latin typeface="Rambla"/>
                <a:ea typeface="Rambla"/>
                <a:cs typeface="Rambla"/>
                <a:sym typeface="Rambla"/>
              </a:defRPr>
            </a:lvl2pPr>
            <a:lvl3pPr marL="859536" marR="0" lvl="2" indent="-237236" algn="l" rtl="0">
              <a:spcBef>
                <a:spcPts val="350"/>
              </a:spcBef>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9" name="Shape 19"/>
          <p:cNvSpPr txBox="1">
            <a:spLocks noGrp="1"/>
          </p:cNvSpPr>
          <p:nvPr>
            <p:ph type="body" idx="3"/>
          </p:nvPr>
        </p:nvSpPr>
        <p:spPr>
          <a:xfrm>
            <a:off x="457200" y="1444294"/>
            <a:ext cx="4040187" cy="3941762"/>
          </a:xfrm>
          <a:prstGeom prst="rect">
            <a:avLst/>
          </a:prstGeom>
          <a:noFill/>
          <a:ln>
            <a:noFill/>
          </a:ln>
        </p:spPr>
        <p:txBody>
          <a:bodyPr lIns="91425" tIns="91425" rIns="91425" bIns="91425" anchor="t" anchorCtr="0"/>
          <a:lstStyle>
            <a:lvl1pPr marL="365760" marR="0" lvl="0" indent="-160528" algn="l" rtl="0">
              <a:spcBef>
                <a:spcPts val="40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1792" marR="0" lvl="1" indent="-113791" algn="l" rtl="0">
              <a:spcBef>
                <a:spcPts val="324"/>
              </a:spcBef>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9536" marR="0" lvl="2" indent="-122936"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20" name="Shape 20"/>
          <p:cNvSpPr txBox="1">
            <a:spLocks noGrp="1"/>
          </p:cNvSpPr>
          <p:nvPr>
            <p:ph type="body" idx="4"/>
          </p:nvPr>
        </p:nvSpPr>
        <p:spPr>
          <a:xfrm>
            <a:off x="4645025" y="1444294"/>
            <a:ext cx="4041774" cy="3941762"/>
          </a:xfrm>
          <a:prstGeom prst="rect">
            <a:avLst/>
          </a:prstGeom>
          <a:noFill/>
          <a:ln>
            <a:noFill/>
          </a:ln>
        </p:spPr>
        <p:txBody>
          <a:bodyPr lIns="91425" tIns="91425" rIns="91425" bIns="91425" anchor="t" anchorCtr="0"/>
          <a:lstStyle>
            <a:lvl1pPr marL="365760" marR="0" lvl="0" indent="-160528" algn="l" rtl="0">
              <a:spcBef>
                <a:spcPts val="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1792" marR="0" lvl="1" indent="-113791" algn="l" rtl="0">
              <a:spcBef>
                <a:spcPts val="324"/>
              </a:spcBef>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9536" marR="0" lvl="2" indent="-122936"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21" name="Shape 21"/>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22" name="Shape 22"/>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23" name="Shape 23"/>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2378964" y="-440435"/>
            <a:ext cx="4386070" cy="8229600"/>
          </a:xfrm>
          <a:prstGeom prst="rect">
            <a:avLst/>
          </a:prstGeom>
          <a:noFill/>
          <a:ln>
            <a:noFill/>
          </a:ln>
        </p:spPr>
        <p:txBody>
          <a:bodyPr lIns="91425" tIns="91425" rIns="91425" bIns="91425" anchor="t" anchorCtr="0"/>
          <a:lstStyle>
            <a:lvl1pPr marL="365760" marR="0" lvl="0" indent="-147573"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89" name="Shape 89"/>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90" name="Shape 90"/>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91" name="Shape 91"/>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936367" y="2182285"/>
            <a:ext cx="5592760" cy="177747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rot="5400000">
            <a:off x="823119" y="-91279"/>
            <a:ext cx="5592759" cy="6324600"/>
          </a:xfrm>
          <a:prstGeom prst="rect">
            <a:avLst/>
          </a:prstGeom>
          <a:noFill/>
          <a:ln>
            <a:noFill/>
          </a:ln>
        </p:spPr>
        <p:txBody>
          <a:bodyPr lIns="91425" tIns="91425" rIns="91425" bIns="91425" anchor="t" anchorCtr="0"/>
          <a:lstStyle>
            <a:lvl1pPr marL="365760" marR="0" lvl="0" indent="-147573"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5" name="Shape 95"/>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96" name="Shape 96"/>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97" name="Shape 97"/>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4"/>
        <p:cNvGrpSpPr/>
        <p:nvPr/>
      </p:nvGrpSpPr>
      <p:grpSpPr>
        <a:xfrm>
          <a:off x="0" y="0"/>
          <a:ext cx="0" cy="0"/>
          <a:chOff x="0" y="0"/>
          <a:chExt cx="0" cy="0"/>
        </a:xfrm>
      </p:grpSpPr>
      <p:sp>
        <p:nvSpPr>
          <p:cNvPr id="25" name="Shape 25"/>
          <p:cNvSpPr/>
          <p:nvPr/>
        </p:nvSpPr>
        <p:spPr>
          <a:xfrm>
            <a:off x="-1" y="4664146"/>
            <a:ext cx="9151089" cy="0"/>
          </a:xfrm>
          <a:prstGeom prst="rtTriangle">
            <a:avLst/>
          </a:prstGeom>
          <a:gradFill>
            <a:gsLst>
              <a:gs pos="0">
                <a:srgbClr val="007795"/>
              </a:gs>
              <a:gs pos="55000">
                <a:srgbClr val="47BBE0"/>
              </a:gs>
              <a:gs pos="100000">
                <a:srgbClr val="007795"/>
              </a:gs>
            </a:gsLst>
            <a:lin ang="30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ambla"/>
              <a:ea typeface="Rambla"/>
              <a:cs typeface="Rambla"/>
              <a:sym typeface="Rambla"/>
            </a:endParaRPr>
          </a:p>
        </p:txBody>
      </p:sp>
      <p:sp>
        <p:nvSpPr>
          <p:cNvPr id="26" name="Shape 26"/>
          <p:cNvSpPr txBox="1">
            <a:spLocks noGrp="1"/>
          </p:cNvSpPr>
          <p:nvPr>
            <p:ph type="ctrTitle"/>
          </p:nvPr>
        </p:nvSpPr>
        <p:spPr>
          <a:xfrm>
            <a:off x="685800" y="1752600"/>
            <a:ext cx="7772400" cy="1829760"/>
          </a:xfrm>
          <a:prstGeom prst="rect">
            <a:avLst/>
          </a:prstGeom>
          <a:noFill/>
          <a:ln>
            <a:noFill/>
          </a:ln>
        </p:spPr>
        <p:txBody>
          <a:bodyPr lIns="91425" tIns="91425" rIns="91425" bIns="91425" anchor="b" anchorCtr="0"/>
          <a:lstStyle>
            <a:lvl1pPr marL="0" marR="0" lvl="0" indent="0" algn="r" rtl="0">
              <a:spcBef>
                <a:spcPts val="0"/>
              </a:spcBef>
              <a:buClr>
                <a:schemeClr val="dk2"/>
              </a:buClr>
              <a:buFont typeface="Rambla"/>
              <a:buNone/>
              <a:defRPr sz="48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subTitle" idx="1"/>
          </p:nvPr>
        </p:nvSpPr>
        <p:spPr>
          <a:xfrm>
            <a:off x="685800" y="3611607"/>
            <a:ext cx="7772400" cy="1199703"/>
          </a:xfrm>
          <a:prstGeom prst="rect">
            <a:avLst/>
          </a:prstGeom>
          <a:noFill/>
          <a:ln>
            <a:noFill/>
          </a:ln>
        </p:spPr>
        <p:txBody>
          <a:bodyPr lIns="91425" tIns="91425" rIns="91425" bIns="91425" anchor="t" anchorCtr="0"/>
          <a:lstStyle>
            <a:lvl1pPr marL="0" marR="64008" lvl="0" indent="0" algn="r" rtl="0">
              <a:spcBef>
                <a:spcPts val="400"/>
              </a:spcBef>
              <a:spcAft>
                <a:spcPts val="0"/>
              </a:spcAft>
              <a:buClr>
                <a:schemeClr val="accent1"/>
              </a:buClr>
              <a:buFont typeface="Noto Sans Symbols"/>
              <a:buNone/>
              <a:defRPr sz="2700" b="0" i="0" u="none" strike="noStrike" cap="none">
                <a:solidFill>
                  <a:schemeClr val="dk2"/>
                </a:solidFill>
                <a:latin typeface="Rambla"/>
                <a:ea typeface="Rambla"/>
                <a:cs typeface="Rambla"/>
                <a:sym typeface="Rambla"/>
              </a:defRPr>
            </a:lvl1pPr>
            <a:lvl2pPr marL="457200" marR="0" lvl="1" indent="0" algn="ctr" rtl="0">
              <a:spcBef>
                <a:spcPts val="324"/>
              </a:spcBef>
              <a:buClr>
                <a:schemeClr val="accent1"/>
              </a:buClr>
              <a:buFont typeface="Verdana"/>
              <a:buNone/>
              <a:defRPr sz="2300" b="0" i="0" u="none" strike="noStrike" cap="none">
                <a:solidFill>
                  <a:schemeClr val="dk1"/>
                </a:solidFill>
                <a:latin typeface="Rambla"/>
                <a:ea typeface="Rambla"/>
                <a:cs typeface="Rambla"/>
                <a:sym typeface="Rambla"/>
              </a:defRPr>
            </a:lvl2pPr>
            <a:lvl3pPr marL="914400" marR="0" lvl="2" indent="0" algn="ctr" rtl="0">
              <a:spcBef>
                <a:spcPts val="350"/>
              </a:spcBef>
              <a:buClr>
                <a:schemeClr val="accent2"/>
              </a:buClr>
              <a:buFont typeface="Noto Sans Symbols"/>
              <a:buNone/>
              <a:defRPr sz="2100" b="0" i="0" u="none" strike="noStrike" cap="none">
                <a:solidFill>
                  <a:schemeClr val="dk1"/>
                </a:solidFill>
                <a:latin typeface="Rambla"/>
                <a:ea typeface="Rambla"/>
                <a:cs typeface="Rambla"/>
                <a:sym typeface="Rambla"/>
              </a:defRPr>
            </a:lvl3pPr>
            <a:lvl4pPr marL="1371600" marR="0" lvl="3" indent="0" algn="ctr" rtl="0">
              <a:spcBef>
                <a:spcPts val="350"/>
              </a:spcBef>
              <a:buClr>
                <a:schemeClr val="accent2"/>
              </a:buClr>
              <a:buFont typeface="Noto Sans Symbols"/>
              <a:buNone/>
              <a:defRPr sz="1900" b="0" i="0" u="none" strike="noStrike" cap="none">
                <a:solidFill>
                  <a:schemeClr val="dk1"/>
                </a:solidFill>
                <a:latin typeface="Rambla"/>
                <a:ea typeface="Rambla"/>
                <a:cs typeface="Rambla"/>
                <a:sym typeface="Rambla"/>
              </a:defRPr>
            </a:lvl4pPr>
            <a:lvl5pPr marL="1828800" marR="0" lvl="4" indent="0" algn="ctr" rtl="0">
              <a:spcBef>
                <a:spcPts val="350"/>
              </a:spcBef>
              <a:buClr>
                <a:schemeClr val="accent2"/>
              </a:buClr>
              <a:buFont typeface="Noto Sans Symbols"/>
              <a:buNone/>
              <a:defRPr sz="1800" b="0" i="0" u="none" strike="noStrike" cap="none">
                <a:solidFill>
                  <a:schemeClr val="dk1"/>
                </a:solidFill>
                <a:latin typeface="Rambla"/>
                <a:ea typeface="Rambla"/>
                <a:cs typeface="Rambla"/>
                <a:sym typeface="Rambla"/>
              </a:defRPr>
            </a:lvl5pPr>
            <a:lvl6pPr marL="2286000" marR="0" lvl="5" indent="0" algn="ctr" rtl="0">
              <a:spcBef>
                <a:spcPts val="350"/>
              </a:spcBef>
              <a:buClr>
                <a:schemeClr val="accent3"/>
              </a:buClr>
              <a:buFont typeface="Noto Sans Symbols"/>
              <a:buNone/>
              <a:defRPr sz="1800" b="0" i="0" u="none" strike="noStrike" cap="none">
                <a:solidFill>
                  <a:schemeClr val="dk1"/>
                </a:solidFill>
                <a:latin typeface="Rambla"/>
                <a:ea typeface="Rambla"/>
                <a:cs typeface="Rambla"/>
                <a:sym typeface="Rambla"/>
              </a:defRPr>
            </a:lvl6pPr>
            <a:lvl7pPr marL="2743200" marR="0" lvl="6"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7pPr>
            <a:lvl8pPr marL="3200400" marR="0" lvl="7"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8pPr>
            <a:lvl9pPr marL="3657600" marR="0" lvl="8"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9pPr>
          </a:lstStyle>
          <a:p>
            <a:endParaRPr/>
          </a:p>
        </p:txBody>
      </p:sp>
      <p:grpSp>
        <p:nvGrpSpPr>
          <p:cNvPr id="28" name="Shape 28"/>
          <p:cNvGrpSpPr/>
          <p:nvPr/>
        </p:nvGrpSpPr>
        <p:grpSpPr>
          <a:xfrm>
            <a:off x="-3765" y="4953000"/>
            <a:ext cx="9147765" cy="1912087"/>
            <a:chOff x="-3765" y="4832896"/>
            <a:chExt cx="9147765" cy="2032191"/>
          </a:xfrm>
        </p:grpSpPr>
        <p:sp>
          <p:nvSpPr>
            <p:cNvPr id="29" name="Shape 29"/>
            <p:cNvSpPr/>
            <p:nvPr/>
          </p:nvSpPr>
          <p:spPr>
            <a:xfrm>
              <a:off x="1687513" y="4832896"/>
              <a:ext cx="7456486" cy="518815"/>
            </a:xfrm>
            <a:custGeom>
              <a:avLst/>
              <a:gdLst/>
              <a:ahLst/>
              <a:cxnLst/>
              <a:rect l="0" t="0" r="0" b="0"/>
              <a:pathLst>
                <a:path w="120000" h="120000" extrusionOk="0">
                  <a:moveTo>
                    <a:pt x="120000" y="0"/>
                  </a:moveTo>
                  <a:lnTo>
                    <a:pt x="120000" y="120000"/>
                  </a:lnTo>
                  <a:lnTo>
                    <a:pt x="0" y="71280"/>
                  </a:lnTo>
                  <a:lnTo>
                    <a:pt x="120000" y="0"/>
                  </a:lnTo>
                  <a:close/>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Rambla"/>
                <a:ea typeface="Rambla"/>
                <a:cs typeface="Rambla"/>
                <a:sym typeface="Rambla"/>
              </a:endParaRPr>
            </a:p>
          </p:txBody>
        </p:sp>
        <p:sp>
          <p:nvSpPr>
            <p:cNvPr id="30" name="Shape 30"/>
            <p:cNvSpPr/>
            <p:nvPr/>
          </p:nvSpPr>
          <p:spPr>
            <a:xfrm>
              <a:off x="35442" y="5135526"/>
              <a:ext cx="9108557" cy="838199"/>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Rambla"/>
                <a:ea typeface="Rambla"/>
                <a:cs typeface="Rambla"/>
                <a:sym typeface="Rambla"/>
              </a:endParaRPr>
            </a:p>
          </p:txBody>
        </p:sp>
        <p:sp>
          <p:nvSpPr>
            <p:cNvPr id="31" name="Shape 31"/>
            <p:cNvSpPr/>
            <p:nvPr/>
          </p:nvSpPr>
          <p:spPr>
            <a:xfrm>
              <a:off x="0" y="4883887"/>
              <a:ext cx="9144000" cy="1981199"/>
            </a:xfrm>
            <a:custGeom>
              <a:avLst/>
              <a:gdLst/>
              <a:ahLst/>
              <a:cxnLst/>
              <a:rect l="0" t="0" r="0" b="0"/>
              <a:pathLst>
                <a:path w="120000" h="120000" extrusionOk="0">
                  <a:moveTo>
                    <a:pt x="0" y="0"/>
                  </a:moveTo>
                  <a:lnTo>
                    <a:pt x="0" y="120000"/>
                  </a:lnTo>
                  <a:lnTo>
                    <a:pt x="120000" y="120000"/>
                  </a:lnTo>
                  <a:lnTo>
                    <a:pt x="120000" y="50769"/>
                  </a:lnTo>
                  <a:lnTo>
                    <a:pt x="0" y="0"/>
                  </a:lnTo>
                  <a:close/>
                </a:path>
              </a:pathLst>
            </a:cu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ambla"/>
                <a:ea typeface="Rambla"/>
                <a:cs typeface="Rambla"/>
                <a:sym typeface="Rambla"/>
              </a:endParaRPr>
            </a:p>
          </p:txBody>
        </p:sp>
        <p:cxnSp>
          <p:nvCxnSpPr>
            <p:cNvPr id="32" name="Shape 32"/>
            <p:cNvCxnSpPr/>
            <p:nvPr/>
          </p:nvCxnSpPr>
          <p:spPr>
            <a:xfrm>
              <a:off x="-3765" y="4880373"/>
              <a:ext cx="9147764" cy="839942"/>
            </a:xfrm>
            <a:prstGeom prst="straightConnector1">
              <a:avLst/>
            </a:prstGeom>
            <a:noFill/>
            <a:ln w="12050" cap="flat" cmpd="sng">
              <a:solidFill>
                <a:srgbClr val="93C5D8"/>
              </a:solidFill>
              <a:prstDash val="solid"/>
              <a:miter/>
              <a:headEnd type="none" w="med" len="med"/>
              <a:tailEnd type="none" w="med" len="med"/>
            </a:ln>
          </p:spPr>
        </p:cxnSp>
      </p:grpSp>
      <p:sp>
        <p:nvSpPr>
          <p:cNvPr id="33" name="Shape 33"/>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rgbClr val="FFFFFF"/>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4" name="Shape 34"/>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rgbClr val="E7F0F4"/>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5" name="Shape 35"/>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rgbClr val="FFFFFF"/>
                </a:solidFill>
                <a:latin typeface="Rambla"/>
                <a:ea typeface="Rambla"/>
                <a:cs typeface="Rambla"/>
                <a:sym typeface="Rambla"/>
              </a:rPr>
              <a:t>‹#›</a:t>
            </a:fld>
            <a:endParaRPr lang="en-US" sz="1000" b="0">
              <a:solidFill>
                <a:srgbClr val="FFFFFF"/>
              </a:solidFill>
              <a:latin typeface="Rambla"/>
              <a:ea typeface="Rambla"/>
              <a:cs typeface="Rambla"/>
              <a:sym typeface="Rambl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457200" y="1481328"/>
            <a:ext cx="8229600" cy="4525963"/>
          </a:xfrm>
          <a:prstGeom prst="rect">
            <a:avLst/>
          </a:prstGeom>
          <a:noFill/>
          <a:ln>
            <a:noFill/>
          </a:ln>
        </p:spPr>
        <p:txBody>
          <a:bodyPr lIns="91425" tIns="91425" rIns="91425" bIns="91425" anchor="t" anchorCtr="0"/>
          <a:lstStyle>
            <a:lvl1pPr marL="365760" marR="0" lvl="0" indent="-147573"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8" name="Shape 38"/>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9" name="Shape 39"/>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0" name="Shape 40"/>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
        <p:nvSpPr>
          <p:cNvPr id="43" name="Shape 43"/>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4" name="Shape 44"/>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5" name="Shape 45"/>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722375" y="1059712"/>
            <a:ext cx="7772400" cy="1828800"/>
          </a:xfrm>
          <a:prstGeom prst="rect">
            <a:avLst/>
          </a:prstGeom>
          <a:noFill/>
          <a:ln>
            <a:noFill/>
          </a:ln>
        </p:spPr>
        <p:txBody>
          <a:bodyPr lIns="91425" tIns="91425" rIns="91425" bIns="91425" anchor="b" anchorCtr="0"/>
          <a:lstStyle>
            <a:lvl1pPr marL="0" marR="0" lvl="0" indent="0" algn="r" rtl="0">
              <a:spcBef>
                <a:spcPts val="0"/>
              </a:spcBef>
              <a:buClr>
                <a:schemeClr val="lt2"/>
              </a:buClr>
              <a:buFont typeface="Rambla"/>
              <a:buNone/>
              <a:defRPr sz="48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3922712" y="2931711"/>
            <a:ext cx="4572000" cy="1454888"/>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2300" b="0" i="0" u="none" strike="noStrike" cap="none">
                <a:solidFill>
                  <a:schemeClr val="lt1"/>
                </a:solidFill>
                <a:latin typeface="Rambla"/>
                <a:ea typeface="Rambla"/>
                <a:cs typeface="Rambla"/>
                <a:sym typeface="Rambla"/>
              </a:defRPr>
            </a:lvl1pPr>
            <a:lvl2pPr marL="621792" marR="0" lvl="1" indent="-240791" algn="l" rtl="0">
              <a:spcBef>
                <a:spcPts val="324"/>
              </a:spcBef>
              <a:buClr>
                <a:schemeClr val="accent1"/>
              </a:buClr>
              <a:buFont typeface="Verdana"/>
              <a:buNone/>
              <a:defRPr sz="1800" b="0" i="0" u="none" strike="noStrike" cap="none">
                <a:solidFill>
                  <a:schemeClr val="lt1"/>
                </a:solidFill>
                <a:latin typeface="Rambla"/>
                <a:ea typeface="Rambla"/>
                <a:cs typeface="Rambla"/>
                <a:sym typeface="Rambla"/>
              </a:defRPr>
            </a:lvl2pPr>
            <a:lvl3pPr marL="859536" marR="0" lvl="2" indent="-237236" algn="l" rtl="0">
              <a:spcBef>
                <a:spcPts val="350"/>
              </a:spcBef>
              <a:buClr>
                <a:schemeClr val="accent2"/>
              </a:buClr>
              <a:buFont typeface="Noto Sans Symbols"/>
              <a:buNone/>
              <a:defRPr sz="1600" b="0" i="0" u="none" strike="noStrike" cap="none">
                <a:solidFill>
                  <a:schemeClr val="lt1"/>
                </a:solidFill>
                <a:latin typeface="Rambla"/>
                <a:ea typeface="Rambla"/>
                <a:cs typeface="Rambla"/>
                <a:sym typeface="Rambla"/>
              </a:defRPr>
            </a:lvl3pPr>
            <a:lvl4pPr marL="1143000" marR="0" lvl="3" indent="-228600" algn="l" rtl="0">
              <a:spcBef>
                <a:spcPts val="350"/>
              </a:spcBef>
              <a:buClr>
                <a:schemeClr val="accent2"/>
              </a:buClr>
              <a:buFont typeface="Noto Sans Symbols"/>
              <a:buNone/>
              <a:defRPr sz="1400" b="0" i="0" u="none" strike="noStrike" cap="none">
                <a:solidFill>
                  <a:schemeClr val="lt1"/>
                </a:solidFill>
                <a:latin typeface="Rambla"/>
                <a:ea typeface="Rambla"/>
                <a:cs typeface="Rambla"/>
                <a:sym typeface="Rambla"/>
              </a:defRPr>
            </a:lvl4pPr>
            <a:lvl5pPr marL="1371600" marR="0" lvl="4" indent="-228600" algn="l" rtl="0">
              <a:spcBef>
                <a:spcPts val="350"/>
              </a:spcBef>
              <a:buClr>
                <a:schemeClr val="accent2"/>
              </a:buClr>
              <a:buFont typeface="Noto Sans Symbols"/>
              <a:buNone/>
              <a:defRPr sz="14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9" name="Shape 49"/>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50" name="Shape 50"/>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51" name="Shape 51"/>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52" name="Shape 52"/>
          <p:cNvSpPr/>
          <p:nvPr/>
        </p:nvSpPr>
        <p:spPr>
          <a:xfrm>
            <a:off x="3636680" y="3005472"/>
            <a:ext cx="18287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
        <p:nvSpPr>
          <p:cNvPr id="53" name="Shape 53"/>
          <p:cNvSpPr/>
          <p:nvPr/>
        </p:nvSpPr>
        <p:spPr>
          <a:xfrm>
            <a:off x="3450264" y="3005472"/>
            <a:ext cx="18287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457200" y="1481328"/>
            <a:ext cx="4038599" cy="4525963"/>
          </a:xfrm>
          <a:prstGeom prst="rect">
            <a:avLst/>
          </a:prstGeom>
          <a:noFill/>
          <a:ln>
            <a:noFill/>
          </a:ln>
        </p:spPr>
        <p:txBody>
          <a:bodyPr lIns="91425" tIns="91425" rIns="91425" bIns="91425" anchor="t" anchorCtr="0"/>
          <a:lstStyle>
            <a:lvl1pPr marL="365760" marR="0" lvl="0" indent="-143255"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1792" marR="0" lvl="1" indent="-88391" algn="l" rtl="0">
              <a:spcBef>
                <a:spcPts val="324"/>
              </a:spcBef>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9536" marR="0" lvl="2" indent="-110236" algn="l" rtl="0">
              <a:spcBef>
                <a:spcPts val="350"/>
              </a:spcBef>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56" name="Shape 56"/>
          <p:cNvSpPr txBox="1">
            <a:spLocks noGrp="1"/>
          </p:cNvSpPr>
          <p:nvPr>
            <p:ph type="body" idx="2"/>
          </p:nvPr>
        </p:nvSpPr>
        <p:spPr>
          <a:xfrm>
            <a:off x="4648200" y="1481328"/>
            <a:ext cx="4038599" cy="4525963"/>
          </a:xfrm>
          <a:prstGeom prst="rect">
            <a:avLst/>
          </a:prstGeom>
          <a:noFill/>
          <a:ln>
            <a:noFill/>
          </a:ln>
        </p:spPr>
        <p:txBody>
          <a:bodyPr lIns="91425" tIns="91425" rIns="91425" bIns="91425" anchor="t" anchorCtr="0"/>
          <a:lstStyle>
            <a:lvl1pPr marL="365760" marR="0" lvl="0" indent="-143255"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1792" marR="0" lvl="1" indent="-88391" algn="l" rtl="0">
              <a:spcBef>
                <a:spcPts val="324"/>
              </a:spcBef>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9536" marR="0" lvl="2" indent="-110236" algn="l" rtl="0">
              <a:spcBef>
                <a:spcPts val="350"/>
              </a:spcBef>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57" name="Shape 57"/>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58" name="Shape 58"/>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59" name="Shape 59"/>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3" name="Shape 63"/>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4" name="Shape 64"/>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tile tx="0" ty="0" sx="50000" sy="50000" flip="none" algn="tl"/>
        </a:blip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914400" y="4876800"/>
            <a:ext cx="7481775" cy="457200"/>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Rambla"/>
              <a:buNone/>
              <a:defRPr sz="2500" b="0" i="0" u="none" strike="noStrike" cap="none">
                <a:solidFill>
                  <a:schemeClr val="accent1"/>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419600" y="5355101"/>
            <a:ext cx="3974592" cy="914400"/>
          </a:xfrm>
          <a:prstGeom prst="rect">
            <a:avLst/>
          </a:prstGeom>
          <a:noFill/>
          <a:ln>
            <a:noFill/>
          </a:ln>
        </p:spPr>
        <p:txBody>
          <a:bodyPr lIns="91425" tIns="91425" rIns="91425" bIns="91425" anchor="t" anchorCtr="0"/>
          <a:lstStyle>
            <a:lvl1pPr marL="0" marR="0" lvl="0" indent="0" algn="r" rtl="0">
              <a:spcBef>
                <a:spcPts val="400"/>
              </a:spcBef>
              <a:spcAft>
                <a:spcPts val="0"/>
              </a:spcAft>
              <a:buClr>
                <a:schemeClr val="accent1"/>
              </a:buClr>
              <a:buFont typeface="Noto Sans Symbols"/>
              <a:buNone/>
              <a:defRPr sz="1600" b="0" i="0" u="none" strike="noStrike" cap="none">
                <a:solidFill>
                  <a:schemeClr val="dk1"/>
                </a:solidFill>
                <a:latin typeface="Rambla"/>
                <a:ea typeface="Rambla"/>
                <a:cs typeface="Rambla"/>
                <a:sym typeface="Rambla"/>
              </a:defRPr>
            </a:lvl1pPr>
            <a:lvl2pPr marL="621792" marR="0" lvl="1" indent="-240791" algn="l" rtl="0">
              <a:spcBef>
                <a:spcPts val="324"/>
              </a:spcBef>
              <a:buClr>
                <a:schemeClr val="accent1"/>
              </a:buClr>
              <a:buFont typeface="Verdana"/>
              <a:buNone/>
              <a:defRPr sz="1200" b="0" i="0" u="none" strike="noStrike" cap="none">
                <a:solidFill>
                  <a:schemeClr val="dk1"/>
                </a:solidFill>
                <a:latin typeface="Rambla"/>
                <a:ea typeface="Rambla"/>
                <a:cs typeface="Rambla"/>
                <a:sym typeface="Rambla"/>
              </a:defRPr>
            </a:lvl2pPr>
            <a:lvl3pPr marL="859536" marR="0" lvl="2" indent="-237236" algn="l" rtl="0">
              <a:spcBef>
                <a:spcPts val="350"/>
              </a:spcBef>
              <a:buClr>
                <a:schemeClr val="accent2"/>
              </a:buClr>
              <a:buFont typeface="Noto Sans Symbols"/>
              <a:buNone/>
              <a:defRPr sz="1000" b="0" i="0" u="none" strike="noStrike" cap="none">
                <a:solidFill>
                  <a:schemeClr val="dk1"/>
                </a:solidFill>
                <a:latin typeface="Rambla"/>
                <a:ea typeface="Rambla"/>
                <a:cs typeface="Rambla"/>
                <a:sym typeface="Rambla"/>
              </a:defRPr>
            </a:lvl3pPr>
            <a:lvl4pPr marL="1143000" marR="0" lvl="3" indent="-228600" algn="l" rtl="0">
              <a:spcBef>
                <a:spcPts val="350"/>
              </a:spcBef>
              <a:buClr>
                <a:schemeClr val="accent2"/>
              </a:buClr>
              <a:buFont typeface="Noto Sans Symbols"/>
              <a:buNone/>
              <a:defRPr sz="900" b="0" i="0" u="none" strike="noStrike" cap="none">
                <a:solidFill>
                  <a:schemeClr val="dk1"/>
                </a:solidFill>
                <a:latin typeface="Rambla"/>
                <a:ea typeface="Rambla"/>
                <a:cs typeface="Rambla"/>
                <a:sym typeface="Rambla"/>
              </a:defRPr>
            </a:lvl4pPr>
            <a:lvl5pPr marL="1371600" marR="0" lvl="4" indent="-228600" algn="l" rtl="0">
              <a:spcBef>
                <a:spcPts val="350"/>
              </a:spcBef>
              <a:buClr>
                <a:schemeClr val="accent2"/>
              </a:buClr>
              <a:buFont typeface="Noto Sans Symbols"/>
              <a:buNone/>
              <a:defRPr sz="9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9" name="Shape 69"/>
          <p:cNvSpPr txBox="1">
            <a:spLocks noGrp="1"/>
          </p:cNvSpPr>
          <p:nvPr>
            <p:ph type="body" idx="2"/>
          </p:nvPr>
        </p:nvSpPr>
        <p:spPr>
          <a:xfrm>
            <a:off x="914400" y="274319"/>
            <a:ext cx="7479791" cy="4572000"/>
          </a:xfrm>
          <a:prstGeom prst="rect">
            <a:avLst/>
          </a:prstGeom>
          <a:noFill/>
          <a:ln>
            <a:noFill/>
          </a:ln>
        </p:spPr>
        <p:txBody>
          <a:bodyPr lIns="91425" tIns="91425" rIns="91425" bIns="91425" anchor="t" anchorCtr="0"/>
          <a:lstStyle>
            <a:lvl1pPr marL="365760" marR="0" lvl="0" indent="-125983" algn="l" rtl="0">
              <a:spcBef>
                <a:spcPts val="400"/>
              </a:spcBef>
              <a:spcAft>
                <a:spcPts val="0"/>
              </a:spcAft>
              <a:buClr>
                <a:schemeClr val="accent1"/>
              </a:buClr>
              <a:buSzPct val="68000"/>
              <a:buFont typeface="Noto Sans Symbols"/>
              <a:buChar char="●"/>
              <a:defRPr sz="3200" b="0" i="0" u="none" strike="noStrike" cap="none">
                <a:solidFill>
                  <a:schemeClr val="dk1"/>
                </a:solidFill>
                <a:latin typeface="Rambla"/>
                <a:ea typeface="Rambla"/>
                <a:cs typeface="Rambla"/>
                <a:sym typeface="Rambla"/>
              </a:defRPr>
            </a:lvl1pPr>
            <a:lvl2pPr marL="621792" marR="0" lvl="1" indent="-62991" algn="l" rtl="0">
              <a:spcBef>
                <a:spcPts val="324"/>
              </a:spcBef>
              <a:buClr>
                <a:schemeClr val="accent1"/>
              </a:buClr>
              <a:buSzPct val="100000"/>
              <a:buFont typeface="Verdana"/>
              <a:buChar char="◦"/>
              <a:defRPr sz="2800" b="0" i="0" u="none" strike="noStrike" cap="none">
                <a:solidFill>
                  <a:schemeClr val="dk1"/>
                </a:solidFill>
                <a:latin typeface="Rambla"/>
                <a:ea typeface="Rambla"/>
                <a:cs typeface="Rambla"/>
                <a:sym typeface="Rambla"/>
              </a:defRPr>
            </a:lvl2pPr>
            <a:lvl3pPr marL="859536" marR="0" lvl="2" indent="-84836" algn="l" rtl="0">
              <a:spcBef>
                <a:spcPts val="350"/>
              </a:spcBef>
              <a:buClr>
                <a:schemeClr val="accent2"/>
              </a:buClr>
              <a:buSzPct val="100000"/>
              <a:buFont typeface="Noto Sans Symbols"/>
              <a:buChar char="⚫"/>
              <a:defRPr sz="2400" b="0" i="0" u="none" strike="noStrike" cap="none">
                <a:solidFill>
                  <a:schemeClr val="dk1"/>
                </a:solidFill>
                <a:latin typeface="Rambla"/>
                <a:ea typeface="Rambla"/>
                <a:cs typeface="Rambla"/>
                <a:sym typeface="Rambla"/>
              </a:defRPr>
            </a:lvl3pPr>
            <a:lvl4pPr marL="1143000" marR="0" lvl="3" indent="-101600" algn="l" rtl="0">
              <a:spcBef>
                <a:spcPts val="350"/>
              </a:spcBef>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4pPr>
            <a:lvl5pPr marL="1371600" marR="0" lvl="4" indent="-101600" algn="l" rtl="0">
              <a:spcBef>
                <a:spcPts val="350"/>
              </a:spcBef>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0" name="Shape 70"/>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71" name="Shape 71"/>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72" name="Shape 72"/>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1141232" y="5443401"/>
            <a:ext cx="7162799" cy="648231"/>
          </a:xfrm>
          <a:prstGeom prst="rect">
            <a:avLst/>
          </a:prstGeom>
          <a:noFill/>
          <a:ln>
            <a:noFill/>
          </a:ln>
        </p:spPr>
        <p:txBody>
          <a:bodyPr lIns="91425" tIns="91425" rIns="91425" bIns="91425" anchor="t" anchorCtr="0"/>
          <a:lstStyle>
            <a:lvl1pPr marL="0" marR="18288" lvl="0" indent="0" algn="r" rtl="0">
              <a:spcBef>
                <a:spcPts val="400"/>
              </a:spcBef>
              <a:spcAft>
                <a:spcPts val="0"/>
              </a:spcAft>
              <a:buClr>
                <a:schemeClr val="accent1"/>
              </a:buClr>
              <a:buFont typeface="Noto Sans Symbols"/>
              <a:buNone/>
              <a:defRPr sz="1400" b="0" i="0" u="none" strike="noStrike" cap="none">
                <a:solidFill>
                  <a:schemeClr val="lt1"/>
                </a:solidFill>
                <a:latin typeface="Rambla"/>
                <a:ea typeface="Rambla"/>
                <a:cs typeface="Rambla"/>
                <a:sym typeface="Rambla"/>
              </a:defRPr>
            </a:lvl1pPr>
            <a:lvl2pPr marL="621792" marR="0" lvl="1" indent="-164591" algn="l" rtl="0">
              <a:spcBef>
                <a:spcPts val="324"/>
              </a:spcBef>
              <a:buClr>
                <a:schemeClr val="accent1"/>
              </a:buClr>
              <a:buSzPct val="100000"/>
              <a:buFont typeface="Verdana"/>
              <a:buChar char="◦"/>
              <a:defRPr sz="1200" b="0" i="0" u="none" strike="noStrike" cap="none">
                <a:solidFill>
                  <a:schemeClr val="lt1"/>
                </a:solidFill>
                <a:latin typeface="Rambla"/>
                <a:ea typeface="Rambla"/>
                <a:cs typeface="Rambla"/>
                <a:sym typeface="Rambla"/>
              </a:defRPr>
            </a:lvl2pPr>
            <a:lvl3pPr marL="859536" marR="0" lvl="2" indent="-173736" algn="l" rtl="0">
              <a:spcBef>
                <a:spcPts val="350"/>
              </a:spcBef>
              <a:buClr>
                <a:schemeClr val="accent2"/>
              </a:buClr>
              <a:buSzPct val="100000"/>
              <a:buFont typeface="Noto Sans Symbols"/>
              <a:buChar char="⚫"/>
              <a:defRPr sz="1000" b="0" i="0" u="none" strike="noStrike" cap="none">
                <a:solidFill>
                  <a:schemeClr val="lt1"/>
                </a:solidFill>
                <a:latin typeface="Rambla"/>
                <a:ea typeface="Rambla"/>
                <a:cs typeface="Rambla"/>
                <a:sym typeface="Rambla"/>
              </a:defRPr>
            </a:lvl3pPr>
            <a:lvl4pPr marL="1143000" marR="0" lvl="3" indent="-171450" algn="l" rtl="0">
              <a:spcBef>
                <a:spcPts val="350"/>
              </a:spcBef>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4pPr>
            <a:lvl5pPr marL="1371600" marR="0" lvl="4" indent="-171450" algn="l" rtl="0">
              <a:spcBef>
                <a:spcPts val="350"/>
              </a:spcBef>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5" name="Shape 75"/>
          <p:cNvSpPr>
            <a:spLocks noGrp="1"/>
          </p:cNvSpPr>
          <p:nvPr>
            <p:ph type="pic" idx="2"/>
          </p:nvPr>
        </p:nvSpPr>
        <p:spPr>
          <a:xfrm>
            <a:off x="228600" y="189968"/>
            <a:ext cx="8686800" cy="4389119"/>
          </a:xfrm>
          <a:prstGeom prst="rect">
            <a:avLst/>
          </a:prstGeom>
          <a:solidFill>
            <a:schemeClr val="dk2"/>
          </a:solidFill>
          <a:ln w="9525" cap="flat" cmpd="sng">
            <a:solidFill>
              <a:schemeClr val="dk1"/>
            </a:solidFill>
            <a:prstDash val="solid"/>
            <a:round/>
            <a:headEnd type="none" w="med" len="med"/>
            <a:tailEnd type="none" w="med" len="med"/>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3200" b="0" i="0" u="none" strike="noStrike" cap="none">
                <a:solidFill>
                  <a:schemeClr val="lt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6" name="Shape 76"/>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77" name="Shape 77"/>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78" name="Shape 78"/>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79" name="Shape 79"/>
          <p:cNvSpPr txBox="1">
            <a:spLocks noGrp="1"/>
          </p:cNvSpPr>
          <p:nvPr>
            <p:ph type="title"/>
          </p:nvPr>
        </p:nvSpPr>
        <p:spPr>
          <a:xfrm>
            <a:off x="228600" y="4865121"/>
            <a:ext cx="8075431" cy="562672"/>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Rambla"/>
              <a:buNone/>
              <a:defRPr sz="3000" b="0" i="0" u="none" strike="noStrike" cap="none">
                <a:solidFill>
                  <a:schemeClr val="accent1"/>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p:nvPr/>
        </p:nvSpPr>
        <p:spPr>
          <a:xfrm>
            <a:off x="499272" y="5944935"/>
            <a:ext cx="4940623" cy="921076"/>
          </a:xfrm>
          <a:custGeom>
            <a:avLst/>
            <a:gdLst/>
            <a:ahLst/>
            <a:cxnLst/>
            <a:rect l="0" t="0" r="0" b="0"/>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
        <p:nvSpPr>
          <p:cNvPr id="81" name="Shape 81"/>
          <p:cNvSpPr/>
          <p:nvPr/>
        </p:nvSpPr>
        <p:spPr>
          <a:xfrm>
            <a:off x="485716" y="5939010"/>
            <a:ext cx="3690451"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
        <p:nvSpPr>
          <p:cNvPr id="82" name="Shape 82"/>
          <p:cNvSpPr/>
          <p:nvPr/>
        </p:nvSpPr>
        <p:spPr>
          <a:xfrm>
            <a:off x="-6041" y="5791253"/>
            <a:ext cx="3402313" cy="1080868"/>
          </a:xfrm>
          <a:prstGeom prst="rtTriangle">
            <a:avLst/>
          </a:pr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ambla"/>
              <a:ea typeface="Rambla"/>
              <a:cs typeface="Rambla"/>
              <a:sym typeface="Rambla"/>
            </a:endParaRPr>
          </a:p>
        </p:txBody>
      </p:sp>
      <p:cxnSp>
        <p:nvCxnSpPr>
          <p:cNvPr id="83" name="Shape 83"/>
          <p:cNvCxnSpPr/>
          <p:nvPr/>
        </p:nvCxnSpPr>
        <p:spPr>
          <a:xfrm>
            <a:off x="-9237" y="5787737"/>
            <a:ext cx="3405508" cy="1084383"/>
          </a:xfrm>
          <a:prstGeom prst="straightConnector1">
            <a:avLst/>
          </a:prstGeom>
          <a:noFill/>
          <a:ln w="12050" cap="flat" cmpd="sng">
            <a:solidFill>
              <a:srgbClr val="93C5D8"/>
            </a:solidFill>
            <a:prstDash val="solid"/>
            <a:miter/>
            <a:headEnd type="none" w="med" len="med"/>
            <a:tailEnd type="none" w="med" len="med"/>
          </a:ln>
        </p:spPr>
      </p:cxnSp>
      <p:sp>
        <p:nvSpPr>
          <p:cNvPr id="84" name="Shape 84"/>
          <p:cNvSpPr/>
          <p:nvPr/>
        </p:nvSpPr>
        <p:spPr>
          <a:xfrm>
            <a:off x="8664111" y="4988439"/>
            <a:ext cx="18287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
        <p:nvSpPr>
          <p:cNvPr id="85" name="Shape 85"/>
          <p:cNvSpPr/>
          <p:nvPr/>
        </p:nvSpPr>
        <p:spPr>
          <a:xfrm>
            <a:off x="8477696" y="4988439"/>
            <a:ext cx="18287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499272" y="5944935"/>
            <a:ext cx="4940623" cy="921076"/>
          </a:xfrm>
          <a:custGeom>
            <a:avLst/>
            <a:gdLst/>
            <a:ahLst/>
            <a:cxnLst/>
            <a:rect l="0" t="0" r="0" b="0"/>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Rambla"/>
              <a:ea typeface="Rambla"/>
              <a:cs typeface="Rambla"/>
              <a:sym typeface="Rambla"/>
            </a:endParaRPr>
          </a:p>
        </p:txBody>
      </p:sp>
      <p:sp>
        <p:nvSpPr>
          <p:cNvPr id="7" name="Shape 7"/>
          <p:cNvSpPr/>
          <p:nvPr/>
        </p:nvSpPr>
        <p:spPr>
          <a:xfrm>
            <a:off x="485716" y="5939010"/>
            <a:ext cx="3690451"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Rambla"/>
              <a:ea typeface="Rambla"/>
              <a:cs typeface="Rambla"/>
              <a:sym typeface="Rambla"/>
            </a:endParaRPr>
          </a:p>
        </p:txBody>
      </p:sp>
      <p:sp>
        <p:nvSpPr>
          <p:cNvPr id="8" name="Shape 8"/>
          <p:cNvSpPr/>
          <p:nvPr/>
        </p:nvSpPr>
        <p:spPr>
          <a:xfrm>
            <a:off x="-6041" y="5791253"/>
            <a:ext cx="3402313" cy="1080868"/>
          </a:xfrm>
          <a:prstGeom prst="rtTriangle">
            <a:avLst/>
          </a:prstGeom>
          <a:blipFill rotWithShape="1">
            <a:blip r:embed="rId13">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ambla"/>
              <a:ea typeface="Rambla"/>
              <a:cs typeface="Rambla"/>
              <a:sym typeface="Rambla"/>
            </a:endParaRPr>
          </a:p>
        </p:txBody>
      </p:sp>
      <p:cxnSp>
        <p:nvCxnSpPr>
          <p:cNvPr id="9" name="Shape 9"/>
          <p:cNvCxnSpPr/>
          <p:nvPr/>
        </p:nvCxnSpPr>
        <p:spPr>
          <a:xfrm>
            <a:off x="-9237" y="5787737"/>
            <a:ext cx="3405508" cy="1084383"/>
          </a:xfrm>
          <a:prstGeom prst="straightConnector1">
            <a:avLst/>
          </a:prstGeom>
          <a:noFill/>
          <a:ln w="12050" cap="flat" cmpd="sng">
            <a:solidFill>
              <a:srgbClr val="93C5D8"/>
            </a:solidFill>
            <a:prstDash val="solid"/>
            <a:miter/>
            <a:headEnd type="none" w="med" len="med"/>
            <a:tailEnd type="none" w="med" len="med"/>
          </a:ln>
        </p:spPr>
      </p:cxnSp>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481328"/>
            <a:ext cx="8229600" cy="4525963"/>
          </a:xfrm>
          <a:prstGeom prst="rect">
            <a:avLst/>
          </a:prstGeom>
          <a:noFill/>
          <a:ln>
            <a:noFill/>
          </a:ln>
        </p:spPr>
        <p:txBody>
          <a:bodyPr lIns="91425" tIns="91425" rIns="91425" bIns="91425" anchor="t" anchorCtr="0"/>
          <a:lstStyle>
            <a:lvl1pPr marL="365760" marR="0" lvl="0" indent="-147573"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2" name="Shape 12"/>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3" name="Shape 13"/>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4" name="Shape 14"/>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u="none">
                <a:solidFill>
                  <a:schemeClr val="dk1"/>
                </a:solidFill>
                <a:latin typeface="Rambla"/>
                <a:ea typeface="Rambla"/>
                <a:cs typeface="Rambla"/>
                <a:sym typeface="Rambla"/>
              </a:rPr>
              <a:t>‹#›</a:t>
            </a:fld>
            <a:endParaRPr lang="en-US" sz="1000" b="0" u="none">
              <a:solidFill>
                <a:schemeClr val="dk1"/>
              </a:solidFill>
              <a:latin typeface="Rambla"/>
              <a:ea typeface="Rambla"/>
              <a:cs typeface="Rambla"/>
              <a:sym typeface="Rambl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1481324"/>
            <a:ext cx="8229600" cy="5215200"/>
          </a:xfrm>
          <a:prstGeom prst="rect">
            <a:avLst/>
          </a:prstGeom>
        </p:spPr>
        <p:txBody>
          <a:bodyPr lIns="91425" tIns="91425" rIns="91425" bIns="91425" anchor="t" anchorCtr="0">
            <a:noAutofit/>
          </a:bodyPr>
          <a:lstStyle/>
          <a:p>
            <a:pPr marL="457200" lvl="0" indent="-228600" rtl="0">
              <a:spcBef>
                <a:spcPts val="0"/>
              </a:spcBef>
              <a:buClr>
                <a:srgbClr val="E69138"/>
              </a:buClr>
            </a:pPr>
            <a:r>
              <a:rPr lang="en-US"/>
              <a:t>Be ready to discuss what you have written down about tobacco</a:t>
            </a:r>
          </a:p>
          <a:p>
            <a:pPr marL="0" lvl="0" indent="0" rtl="0">
              <a:spcBef>
                <a:spcPts val="0"/>
              </a:spcBef>
              <a:buNone/>
            </a:pPr>
            <a:r>
              <a:rPr lang="en-US" b="1" u="sng"/>
              <a:t>Scenario:</a:t>
            </a:r>
            <a:r>
              <a:rPr lang="en-US"/>
              <a:t>  You are at a party and there is tobacco use/ecigarettes/vaping at the party.  An upperclassmen approaches you and asks you if you want to try.  </a:t>
            </a:r>
          </a:p>
          <a:p>
            <a:pPr marL="0" lvl="0" indent="0" rtl="0">
              <a:spcBef>
                <a:spcPts val="0"/>
              </a:spcBef>
              <a:buNone/>
            </a:pPr>
            <a:endParaRPr/>
          </a:p>
          <a:p>
            <a:pPr marL="914400" lvl="1" indent="-228600" rtl="0">
              <a:spcBef>
                <a:spcPts val="0"/>
              </a:spcBef>
              <a:buClr>
                <a:srgbClr val="FF9900"/>
              </a:buClr>
            </a:pPr>
            <a:r>
              <a:rPr lang="en-US"/>
              <a:t>Clarify</a:t>
            </a:r>
          </a:p>
          <a:p>
            <a:pPr marL="914400" lvl="1" indent="-228600" rtl="0">
              <a:spcBef>
                <a:spcPts val="0"/>
              </a:spcBef>
              <a:buClr>
                <a:srgbClr val="FF9900"/>
              </a:buClr>
            </a:pPr>
            <a:r>
              <a:rPr lang="en-US"/>
              <a:t>Consider</a:t>
            </a:r>
          </a:p>
          <a:p>
            <a:pPr marL="1371600" lvl="2" indent="-228600" rtl="0">
              <a:spcBef>
                <a:spcPts val="0"/>
              </a:spcBef>
              <a:buClr>
                <a:srgbClr val="000000"/>
              </a:buClr>
            </a:pPr>
            <a:r>
              <a:rPr lang="en-US"/>
              <a:t>The pro’s and con’s</a:t>
            </a:r>
          </a:p>
          <a:p>
            <a:pPr marL="914400" lvl="1" indent="-228600" rtl="0">
              <a:spcBef>
                <a:spcPts val="0"/>
              </a:spcBef>
              <a:buClr>
                <a:srgbClr val="FF9900"/>
              </a:buClr>
            </a:pPr>
            <a:r>
              <a:rPr lang="en-US"/>
              <a:t>Choose</a:t>
            </a:r>
          </a:p>
          <a:p>
            <a:pPr marL="1371600" lvl="2" indent="-228600">
              <a:spcBef>
                <a:spcPts val="0"/>
              </a:spcBef>
              <a:buClr>
                <a:srgbClr val="000000"/>
              </a:buClr>
            </a:pPr>
            <a:r>
              <a:rPr lang="en-US"/>
              <a:t>Why did you believe this was the best choice</a:t>
            </a:r>
          </a:p>
        </p:txBody>
      </p:sp>
      <p:sp>
        <p:nvSpPr>
          <p:cNvPr id="103" name="Shape 10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lgn="ctr">
              <a:spcBef>
                <a:spcPts val="0"/>
              </a:spcBef>
              <a:buNone/>
            </a:pPr>
            <a:r>
              <a:rPr lang="en-US"/>
              <a:t>Take out your 3 C’s work from the previous class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lnSpc>
                <a:spcPct val="80000"/>
              </a:lnSpc>
              <a:spcBef>
                <a:spcPts val="0"/>
              </a:spcBef>
              <a:spcAft>
                <a:spcPts val="0"/>
              </a:spcAft>
              <a:buClr>
                <a:schemeClr val="accent1"/>
              </a:buClr>
              <a:buSzPct val="67740"/>
              <a:buFont typeface="Noto Sans Symbols"/>
              <a:buChar char="●"/>
            </a:pPr>
            <a:r>
              <a:rPr lang="en-US" sz="2092" b="1" i="0" u="none" strike="noStrike" cap="none">
                <a:solidFill>
                  <a:schemeClr val="dk1"/>
                </a:solidFill>
                <a:latin typeface="Rambla"/>
                <a:ea typeface="Rambla"/>
                <a:cs typeface="Rambla"/>
                <a:sym typeface="Rambla"/>
              </a:rPr>
              <a:t> 1,825 college students </a:t>
            </a:r>
            <a:r>
              <a:rPr lang="en-US" sz="2092" b="0" i="0" u="none" strike="noStrike" cap="none">
                <a:solidFill>
                  <a:schemeClr val="dk1"/>
                </a:solidFill>
                <a:latin typeface="Rambla"/>
                <a:ea typeface="Rambla"/>
                <a:cs typeface="Rambla"/>
                <a:sym typeface="Rambla"/>
              </a:rPr>
              <a:t>between the ages of 18 and 24 die (every year) from alcohol-related unintentional injuries, including motor-vehicle crashes.</a:t>
            </a:r>
          </a:p>
          <a:p>
            <a:pPr marL="365760" marR="0" lvl="0" indent="-264160" algn="l" rtl="0">
              <a:lnSpc>
                <a:spcPct val="80000"/>
              </a:lnSpc>
              <a:spcBef>
                <a:spcPts val="400"/>
              </a:spcBef>
              <a:spcAft>
                <a:spcPts val="0"/>
              </a:spcAft>
              <a:buClr>
                <a:schemeClr val="accent1"/>
              </a:buClr>
              <a:buSzPct val="67740"/>
              <a:buFont typeface="Noto Sans Symbols"/>
              <a:buNone/>
            </a:pPr>
            <a:endParaRPr sz="2092" b="0" i="0" u="none" strike="noStrike" cap="none">
              <a:solidFill>
                <a:schemeClr val="dk1"/>
              </a:solidFill>
              <a:latin typeface="Rambla"/>
              <a:ea typeface="Rambla"/>
              <a:cs typeface="Rambla"/>
              <a:sym typeface="Rambla"/>
            </a:endParaRPr>
          </a:p>
          <a:p>
            <a:pPr marL="365760" marR="0" lvl="0" indent="-264160" algn="l" rtl="0">
              <a:lnSpc>
                <a:spcPct val="80000"/>
              </a:lnSpc>
              <a:spcBef>
                <a:spcPts val="400"/>
              </a:spcBef>
              <a:spcAft>
                <a:spcPts val="0"/>
              </a:spcAft>
              <a:buClr>
                <a:schemeClr val="accent1"/>
              </a:buClr>
              <a:buSzPct val="67740"/>
              <a:buFont typeface="Noto Sans Symbols"/>
              <a:buChar char="●"/>
            </a:pPr>
            <a:r>
              <a:rPr lang="en-US" sz="2092" b="1" i="0" u="none" strike="noStrike" cap="none">
                <a:solidFill>
                  <a:schemeClr val="dk1"/>
                </a:solidFill>
                <a:latin typeface="Rambla"/>
                <a:ea typeface="Rambla"/>
                <a:cs typeface="Rambla"/>
                <a:sym typeface="Rambla"/>
              </a:rPr>
              <a:t>696,000 students </a:t>
            </a:r>
            <a:r>
              <a:rPr lang="en-US" sz="2092" b="0" i="0" u="none" strike="noStrike" cap="none">
                <a:solidFill>
                  <a:schemeClr val="dk1"/>
                </a:solidFill>
                <a:latin typeface="Rambla"/>
                <a:ea typeface="Rambla"/>
                <a:cs typeface="Rambla"/>
                <a:sym typeface="Rambla"/>
              </a:rPr>
              <a:t>between the ages of 18 and 24 are assaulted by another student who has been drinking.</a:t>
            </a:r>
          </a:p>
          <a:p>
            <a:pPr marL="365760" marR="0" lvl="0" indent="-264160" algn="l" rtl="0">
              <a:lnSpc>
                <a:spcPct val="80000"/>
              </a:lnSpc>
              <a:spcBef>
                <a:spcPts val="400"/>
              </a:spcBef>
              <a:spcAft>
                <a:spcPts val="0"/>
              </a:spcAft>
              <a:buClr>
                <a:schemeClr val="accent1"/>
              </a:buClr>
              <a:buSzPct val="67740"/>
              <a:buFont typeface="Noto Sans Symbols"/>
              <a:buNone/>
            </a:pPr>
            <a:endParaRPr sz="2092" b="0" i="0" u="none" strike="noStrike" cap="none">
              <a:solidFill>
                <a:schemeClr val="dk1"/>
              </a:solidFill>
              <a:latin typeface="Rambla"/>
              <a:ea typeface="Rambla"/>
              <a:cs typeface="Rambla"/>
              <a:sym typeface="Rambla"/>
            </a:endParaRPr>
          </a:p>
          <a:p>
            <a:pPr marL="365760" marR="0" lvl="0" indent="-264160" algn="l" rtl="0">
              <a:lnSpc>
                <a:spcPct val="80000"/>
              </a:lnSpc>
              <a:spcBef>
                <a:spcPts val="400"/>
              </a:spcBef>
              <a:spcAft>
                <a:spcPts val="0"/>
              </a:spcAft>
              <a:buClr>
                <a:schemeClr val="accent1"/>
              </a:buClr>
              <a:buSzPct val="67740"/>
              <a:buFont typeface="Noto Sans Symbols"/>
              <a:buChar char="●"/>
            </a:pPr>
            <a:r>
              <a:rPr lang="en-US" sz="2092" b="1" i="0" u="none" strike="noStrike" cap="none">
                <a:solidFill>
                  <a:schemeClr val="dk1"/>
                </a:solidFill>
                <a:latin typeface="Rambla"/>
                <a:ea typeface="Rambla"/>
                <a:cs typeface="Rambla"/>
                <a:sym typeface="Rambla"/>
              </a:rPr>
              <a:t>97,000 students </a:t>
            </a:r>
            <a:r>
              <a:rPr lang="en-US" sz="2092" b="0" i="0" u="none" strike="noStrike" cap="none">
                <a:solidFill>
                  <a:schemeClr val="dk1"/>
                </a:solidFill>
                <a:latin typeface="Rambla"/>
                <a:ea typeface="Rambla"/>
                <a:cs typeface="Rambla"/>
                <a:sym typeface="Rambla"/>
              </a:rPr>
              <a:t>between the ages of 18 and 24 report experiencing alcohol-related sexual assault or date rape.</a:t>
            </a:r>
          </a:p>
          <a:p>
            <a:pPr marL="109728" marR="0" lvl="0" indent="-8128" algn="l" rtl="0">
              <a:lnSpc>
                <a:spcPct val="80000"/>
              </a:lnSpc>
              <a:spcBef>
                <a:spcPts val="400"/>
              </a:spcBef>
              <a:spcAft>
                <a:spcPts val="0"/>
              </a:spcAft>
              <a:buClr>
                <a:schemeClr val="accent1"/>
              </a:buClr>
              <a:buSzPct val="25000"/>
              <a:buFont typeface="Noto Sans Symbols"/>
              <a:buNone/>
            </a:pPr>
            <a:endParaRPr sz="2092" b="0" i="0" u="none" strike="noStrike" cap="none">
              <a:solidFill>
                <a:schemeClr val="dk1"/>
              </a:solidFill>
              <a:latin typeface="Rambla"/>
              <a:ea typeface="Rambla"/>
              <a:cs typeface="Rambla"/>
              <a:sym typeface="Rambla"/>
            </a:endParaRPr>
          </a:p>
          <a:p>
            <a:pPr marL="365760" marR="0" lvl="0" indent="-264160" algn="l" rtl="0">
              <a:lnSpc>
                <a:spcPct val="80000"/>
              </a:lnSpc>
              <a:spcBef>
                <a:spcPts val="400"/>
              </a:spcBef>
              <a:spcAft>
                <a:spcPts val="0"/>
              </a:spcAft>
              <a:buClr>
                <a:schemeClr val="accent1"/>
              </a:buClr>
              <a:buSzPct val="67740"/>
              <a:buFont typeface="Noto Sans Symbols"/>
              <a:buChar char="●"/>
            </a:pPr>
            <a:r>
              <a:rPr lang="en-US" sz="2092" b="0" i="0" u="none" strike="noStrike" cap="none">
                <a:solidFill>
                  <a:schemeClr val="dk1"/>
                </a:solidFill>
                <a:latin typeface="Rambla"/>
                <a:ea typeface="Rambla"/>
                <a:cs typeface="Rambla"/>
                <a:sym typeface="Rambla"/>
              </a:rPr>
              <a:t>About 1 in 4 college students report academic consequences from drinking, including missing class, falling behind in class, doing poorly on exams or papers, and receiving lower grades overall.  (</a:t>
            </a:r>
            <a:r>
              <a:rPr lang="en-US" sz="2092" b="1" i="1" u="none" strike="noStrike" cap="none">
                <a:solidFill>
                  <a:schemeClr val="dk1"/>
                </a:solidFill>
                <a:latin typeface="Rambla"/>
                <a:ea typeface="Rambla"/>
                <a:cs typeface="Rambla"/>
                <a:sym typeface="Rambla"/>
              </a:rPr>
              <a:t>Why most students drop out of school).</a:t>
            </a:r>
          </a:p>
        </p:txBody>
      </p:sp>
      <p:sp>
        <p:nvSpPr>
          <p:cNvPr id="161" name="Shape 1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3690" b="1" i="0" u="none" strike="noStrike" cap="none">
                <a:solidFill>
                  <a:schemeClr val="dk2"/>
                </a:solidFill>
                <a:latin typeface="Rambla"/>
                <a:ea typeface="Rambla"/>
                <a:cs typeface="Rambla"/>
                <a:sym typeface="Rambla"/>
              </a:rPr>
              <a:t>Effects of Drinking On College Aged Students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1481328"/>
            <a:ext cx="8229600" cy="4526100"/>
          </a:xfrm>
          <a:prstGeom prst="rect">
            <a:avLst/>
          </a:prstGeom>
        </p:spPr>
        <p:txBody>
          <a:bodyPr lIns="91425" tIns="91425" rIns="91425" bIns="91425" anchor="t" anchorCtr="0">
            <a:noAutofit/>
          </a:bodyPr>
          <a:lstStyle/>
          <a:p>
            <a:pPr marL="0" lvl="0" indent="-69850" rtl="0">
              <a:spcBef>
                <a:spcPts val="0"/>
              </a:spcBef>
              <a:buClr>
                <a:schemeClr val="dk1"/>
              </a:buClr>
              <a:buSzPct val="45833"/>
              <a:buFont typeface="Arial"/>
              <a:buNone/>
            </a:pPr>
            <a:r>
              <a:rPr lang="en-US" sz="2400" b="1">
                <a:latin typeface="Times New Roman"/>
                <a:ea typeface="Times New Roman"/>
                <a:cs typeface="Times New Roman"/>
                <a:sym typeface="Times New Roman"/>
              </a:rPr>
              <a:t>Scenario:</a:t>
            </a:r>
            <a:r>
              <a:rPr lang="en-US" sz="2400">
                <a:latin typeface="Times New Roman"/>
                <a:ea typeface="Times New Roman"/>
                <a:cs typeface="Times New Roman"/>
                <a:sym typeface="Times New Roman"/>
              </a:rPr>
              <a:t>  You are hanging out with a friend at their home.  A car pulls up and your friend’s older sibling gets out of the car and comes into the house.  You quickly notice that the older sibling is behaving oddly (possibly intoxicated) and smells of alcohol.  The older sibling grabs their car keys and heads for the door.</a:t>
            </a:r>
          </a:p>
          <a:p>
            <a:pPr lvl="0">
              <a:spcBef>
                <a:spcPts val="0"/>
              </a:spcBef>
              <a:buNone/>
            </a:pPr>
            <a:endParaRPr/>
          </a:p>
          <a:p>
            <a:pPr lvl="0" algn="ctr">
              <a:spcBef>
                <a:spcPts val="0"/>
              </a:spcBef>
              <a:buNone/>
            </a:pPr>
            <a:r>
              <a:rPr lang="en-US"/>
              <a:t>Use the 3 C’s and apply them to this situation</a:t>
            </a:r>
          </a:p>
          <a:p>
            <a:pPr lvl="0">
              <a:spcBef>
                <a:spcPts val="0"/>
              </a:spcBef>
              <a:buNone/>
            </a:pPr>
            <a:endParaRPr/>
          </a:p>
        </p:txBody>
      </p:sp>
      <p:sp>
        <p:nvSpPr>
          <p:cNvPr id="167" name="Shape 16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Applying the 3 C’s to a decision involving alcohol.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1481328"/>
            <a:ext cx="8229600" cy="4526100"/>
          </a:xfrm>
          <a:prstGeom prst="rect">
            <a:avLst/>
          </a:prstGeom>
        </p:spPr>
        <p:txBody>
          <a:bodyPr lIns="91425" tIns="91425" rIns="91425" bIns="91425" anchor="t" anchorCtr="0">
            <a:noAutofit/>
          </a:bodyPr>
          <a:lstStyle/>
          <a:p>
            <a:pPr marL="0" lvl="0" indent="0">
              <a:spcBef>
                <a:spcPts val="0"/>
              </a:spcBef>
              <a:buNone/>
            </a:pPr>
            <a:r>
              <a:rPr lang="en-US">
                <a:solidFill>
                  <a:srgbClr val="9900FF"/>
                </a:solidFill>
              </a:rPr>
              <a:t>3 - What are the 3 C’s of Decision Making?</a:t>
            </a:r>
          </a:p>
          <a:p>
            <a:pPr marL="0" lvl="0" indent="0">
              <a:spcBef>
                <a:spcPts val="0"/>
              </a:spcBef>
              <a:buNone/>
            </a:pPr>
            <a:endParaRPr/>
          </a:p>
          <a:p>
            <a:pPr marL="0" lvl="0" indent="0" rtl="0">
              <a:spcBef>
                <a:spcPts val="0"/>
              </a:spcBef>
              <a:buNone/>
            </a:pPr>
            <a:r>
              <a:rPr lang="en-US">
                <a:solidFill>
                  <a:srgbClr val="FF9900"/>
                </a:solidFill>
              </a:rPr>
              <a:t>2 - What are 2 ways that this picture relates to your  </a:t>
            </a:r>
          </a:p>
          <a:p>
            <a:pPr marL="0" lvl="0" indent="0">
              <a:spcBef>
                <a:spcPts val="0"/>
              </a:spcBef>
              <a:buNone/>
            </a:pPr>
            <a:r>
              <a:rPr lang="en-US">
                <a:solidFill>
                  <a:srgbClr val="FF9900"/>
                </a:solidFill>
              </a:rPr>
              <a:t>       learning about alcohol today?</a:t>
            </a:r>
          </a:p>
          <a:p>
            <a:pPr marL="0" lvl="0" indent="0">
              <a:spcBef>
                <a:spcPts val="0"/>
              </a:spcBef>
              <a:buNone/>
            </a:pPr>
            <a:endParaRPr/>
          </a:p>
          <a:p>
            <a:pPr marL="0" lvl="0" indent="0">
              <a:spcBef>
                <a:spcPts val="0"/>
              </a:spcBef>
              <a:buNone/>
            </a:pPr>
            <a:r>
              <a:rPr lang="en-US">
                <a:solidFill>
                  <a:srgbClr val="38761D"/>
                </a:solidFill>
              </a:rPr>
              <a:t>1 - What social impact of alcohol is shown in this picture?</a:t>
            </a:r>
          </a:p>
        </p:txBody>
      </p:sp>
      <p:sp>
        <p:nvSpPr>
          <p:cNvPr id="173" name="Shape 17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solidFill>
                  <a:srgbClr val="9900FF"/>
                </a:solidFill>
                <a:latin typeface="Syncopate"/>
                <a:ea typeface="Syncopate"/>
                <a:cs typeface="Syncopate"/>
                <a:sym typeface="Syncopate"/>
              </a:rPr>
              <a:t>3 </a:t>
            </a:r>
            <a:r>
              <a:rPr lang="en-US">
                <a:solidFill>
                  <a:srgbClr val="000000"/>
                </a:solidFill>
                <a:latin typeface="Syncopate"/>
                <a:ea typeface="Syncopate"/>
                <a:cs typeface="Syncopate"/>
                <a:sym typeface="Syncopate"/>
              </a:rPr>
              <a:t>-</a:t>
            </a:r>
            <a:r>
              <a:rPr lang="en-US">
                <a:solidFill>
                  <a:srgbClr val="9900FF"/>
                </a:solidFill>
                <a:latin typeface="Syncopate"/>
                <a:ea typeface="Syncopate"/>
                <a:cs typeface="Syncopate"/>
                <a:sym typeface="Syncopate"/>
              </a:rPr>
              <a:t> </a:t>
            </a:r>
            <a:r>
              <a:rPr lang="en-US">
                <a:solidFill>
                  <a:srgbClr val="FF9900"/>
                </a:solidFill>
                <a:latin typeface="Syncopate"/>
                <a:ea typeface="Syncopate"/>
                <a:cs typeface="Syncopate"/>
                <a:sym typeface="Syncopate"/>
              </a:rPr>
              <a:t>2</a:t>
            </a:r>
            <a:r>
              <a:rPr lang="en-US">
                <a:solidFill>
                  <a:srgbClr val="9900FF"/>
                </a:solidFill>
                <a:latin typeface="Syncopate"/>
                <a:ea typeface="Syncopate"/>
                <a:cs typeface="Syncopate"/>
                <a:sym typeface="Syncopate"/>
              </a:rPr>
              <a:t> </a:t>
            </a:r>
            <a:r>
              <a:rPr lang="en-US">
                <a:solidFill>
                  <a:srgbClr val="000000"/>
                </a:solidFill>
                <a:latin typeface="Syncopate"/>
                <a:ea typeface="Syncopate"/>
                <a:cs typeface="Syncopate"/>
                <a:sym typeface="Syncopate"/>
              </a:rPr>
              <a:t>-</a:t>
            </a:r>
            <a:r>
              <a:rPr lang="en-US">
                <a:solidFill>
                  <a:srgbClr val="9900FF"/>
                </a:solidFill>
                <a:latin typeface="Syncopate"/>
                <a:ea typeface="Syncopate"/>
                <a:cs typeface="Syncopate"/>
                <a:sym typeface="Syncopate"/>
              </a:rPr>
              <a:t> </a:t>
            </a:r>
            <a:r>
              <a:rPr lang="en-US">
                <a:solidFill>
                  <a:srgbClr val="274E13"/>
                </a:solidFill>
                <a:latin typeface="Syncopate"/>
                <a:ea typeface="Syncopate"/>
                <a:cs typeface="Syncopate"/>
                <a:sym typeface="Syncopate"/>
              </a:rPr>
              <a:t>1</a:t>
            </a:r>
            <a:r>
              <a:rPr lang="en-US">
                <a:solidFill>
                  <a:srgbClr val="9900FF"/>
                </a:solidFill>
                <a:latin typeface="Syncopate"/>
                <a:ea typeface="Syncopate"/>
                <a:cs typeface="Syncopate"/>
                <a:sym typeface="Syncopate"/>
              </a:rPr>
              <a:t>	</a:t>
            </a:r>
            <a:r>
              <a:rPr lang="en-US"/>
              <a:t>			(Note Cards)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457200" y="1481328"/>
            <a:ext cx="8229600" cy="45261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endParaRPr/>
          </a:p>
        </p:txBody>
      </p:sp>
      <p:pic>
        <p:nvPicPr>
          <p:cNvPr id="180" name="Shape 180"/>
          <p:cNvPicPr preferRelativeResize="0"/>
          <p:nvPr/>
        </p:nvPicPr>
        <p:blipFill>
          <a:blip r:embed="rId3">
            <a:alphaModFix/>
          </a:blip>
          <a:stretch>
            <a:fillRect/>
          </a:stretch>
        </p:blipFill>
        <p:spPr>
          <a:xfrm>
            <a:off x="1178225" y="1229095"/>
            <a:ext cx="7508574" cy="49807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481328"/>
            <a:ext cx="8229600" cy="4526100"/>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endParaRPr/>
          </a:p>
        </p:txBody>
      </p:sp>
      <p:pic>
        <p:nvPicPr>
          <p:cNvPr id="187" name="Shape 187"/>
          <p:cNvPicPr preferRelativeResize="0"/>
          <p:nvPr/>
        </p:nvPicPr>
        <p:blipFill>
          <a:blip r:embed="rId3">
            <a:alphaModFix/>
          </a:blip>
          <a:stretch>
            <a:fillRect/>
          </a:stretch>
        </p:blipFill>
        <p:spPr>
          <a:xfrm>
            <a:off x="457200" y="1494958"/>
            <a:ext cx="8229600" cy="44988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lgn="ctr">
              <a:spcBef>
                <a:spcPts val="0"/>
              </a:spcBef>
              <a:buNone/>
            </a:pPr>
            <a:r>
              <a:rPr lang="en-US"/>
              <a:t>We learned about Tobacco in the last two classes</a:t>
            </a:r>
          </a:p>
        </p:txBody>
      </p:sp>
      <p:sp>
        <p:nvSpPr>
          <p:cNvPr id="193" name="Shape 193"/>
          <p:cNvSpPr txBox="1">
            <a:spLocks noGrp="1"/>
          </p:cNvSpPr>
          <p:nvPr>
            <p:ph type="body" idx="1"/>
          </p:nvPr>
        </p:nvSpPr>
        <p:spPr>
          <a:xfrm>
            <a:off x="457200" y="1481328"/>
            <a:ext cx="8229600" cy="4526100"/>
          </a:xfrm>
          <a:prstGeom prst="rect">
            <a:avLst/>
          </a:prstGeom>
        </p:spPr>
        <p:txBody>
          <a:bodyPr lIns="91425" tIns="91425" rIns="91425" bIns="91425" anchor="t" anchorCtr="0">
            <a:noAutofit/>
          </a:bodyPr>
          <a:lstStyle/>
          <a:p>
            <a:pPr marL="0" lvl="0" indent="0" algn="ctr" rtl="0">
              <a:spcBef>
                <a:spcPts val="0"/>
              </a:spcBef>
              <a:buNone/>
            </a:pPr>
            <a:r>
              <a:rPr lang="en-US"/>
              <a:t>3 minutes</a:t>
            </a:r>
          </a:p>
          <a:p>
            <a:pPr marL="457200" lvl="0" indent="-228600" rtl="0">
              <a:spcBef>
                <a:spcPts val="0"/>
              </a:spcBef>
            </a:pPr>
            <a:r>
              <a:rPr lang="en-US"/>
              <a:t>Elbow partner</a:t>
            </a:r>
          </a:p>
          <a:p>
            <a:pPr marL="457200" lvl="0" indent="-228600" rtl="0">
              <a:spcBef>
                <a:spcPts val="0"/>
              </a:spcBef>
            </a:pPr>
            <a:r>
              <a:rPr lang="en-US"/>
              <a:t>Take out a scratch piece of paper</a:t>
            </a:r>
          </a:p>
          <a:p>
            <a:pPr marL="457200" lvl="0" indent="-228600" rtl="0">
              <a:spcBef>
                <a:spcPts val="0"/>
              </a:spcBef>
            </a:pPr>
            <a:r>
              <a:rPr lang="en-US"/>
              <a:t>Write down 3 reasons why someone should not use tobacco</a:t>
            </a:r>
          </a:p>
          <a:p>
            <a:pPr marL="457200" lvl="0" indent="-228600" rtl="0">
              <a:spcBef>
                <a:spcPts val="0"/>
              </a:spcBef>
            </a:pPr>
            <a:r>
              <a:rPr lang="en-US"/>
              <a:t>Write down 3 things you would say to someone to get them to quit using tobacco</a:t>
            </a:r>
          </a:p>
          <a:p>
            <a:pPr marL="457200" lvl="0" indent="-228600">
              <a:spcBef>
                <a:spcPts val="0"/>
              </a:spcBef>
            </a:pPr>
            <a:r>
              <a:rPr lang="en-US"/>
              <a:t>You answer cannot be you “can die” or “it is bad for you”...we already know that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3048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3200" b="1" i="0" u="none" strike="noStrike" cap="none">
                <a:solidFill>
                  <a:schemeClr val="dk2"/>
                </a:solidFill>
                <a:latin typeface="Rambla"/>
                <a:ea typeface="Rambla"/>
                <a:cs typeface="Rambla"/>
                <a:sym typeface="Rambla"/>
              </a:rPr>
              <a:t>Partner up (with an elbow partner) and discuss what might have happened.</a:t>
            </a:r>
          </a:p>
        </p:txBody>
      </p:sp>
      <p:pic>
        <p:nvPicPr>
          <p:cNvPr id="109" name="Shape 109"/>
          <p:cNvPicPr preferRelativeResize="0">
            <a:picLocks noGrp="1"/>
          </p:cNvPicPr>
          <p:nvPr>
            <p:ph type="body" idx="3"/>
          </p:nvPr>
        </p:nvPicPr>
        <p:blipFill rotWithShape="1">
          <a:blip r:embed="rId3">
            <a:alphaModFix/>
          </a:blip>
          <a:srcRect/>
          <a:stretch/>
        </p:blipFill>
        <p:spPr>
          <a:xfrm>
            <a:off x="649895" y="2133600"/>
            <a:ext cx="3910519" cy="3886200"/>
          </a:xfrm>
          <a:prstGeom prst="rect">
            <a:avLst/>
          </a:prstGeom>
          <a:noFill/>
          <a:ln>
            <a:noFill/>
          </a:ln>
        </p:spPr>
      </p:pic>
      <p:pic>
        <p:nvPicPr>
          <p:cNvPr id="110" name="Shape 110"/>
          <p:cNvPicPr preferRelativeResize="0">
            <a:picLocks noGrp="1"/>
          </p:cNvPicPr>
          <p:nvPr>
            <p:ph type="body" idx="4"/>
          </p:nvPr>
        </p:nvPicPr>
        <p:blipFill rotWithShape="1">
          <a:blip r:embed="rId4">
            <a:alphaModFix/>
          </a:blip>
          <a:srcRect/>
          <a:stretch/>
        </p:blipFill>
        <p:spPr>
          <a:xfrm>
            <a:off x="4648200" y="2133600"/>
            <a:ext cx="4305904" cy="388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685800" y="1752600"/>
            <a:ext cx="7772400" cy="1829760"/>
          </a:xfrm>
          <a:prstGeom prst="rect">
            <a:avLst/>
          </a:prstGeom>
          <a:noFill/>
          <a:ln>
            <a:noFill/>
          </a:ln>
        </p:spPr>
        <p:txBody>
          <a:bodyPr lIns="91425" tIns="45700" rIns="91425" bIns="45700" anchor="b" anchorCtr="0">
            <a:noAutofit/>
          </a:bodyPr>
          <a:lstStyle/>
          <a:p>
            <a:pPr marL="0" marR="0" lvl="0" indent="0" algn="r" rtl="0">
              <a:spcBef>
                <a:spcPts val="0"/>
              </a:spcBef>
              <a:buClr>
                <a:srgbClr val="0F5666"/>
              </a:buClr>
              <a:buSzPct val="25000"/>
              <a:buFont typeface="Rambla"/>
              <a:buNone/>
            </a:pPr>
            <a:r>
              <a:rPr lang="en-US" sz="8000" b="1" i="0" u="none" strike="noStrike" cap="none">
                <a:solidFill>
                  <a:srgbClr val="0F5666"/>
                </a:solidFill>
                <a:latin typeface="Rambla"/>
                <a:ea typeface="Rambla"/>
                <a:cs typeface="Rambla"/>
                <a:sym typeface="Rambla"/>
              </a:rPr>
              <a:t>Alcohol</a:t>
            </a:r>
          </a:p>
        </p:txBody>
      </p:sp>
      <p:sp>
        <p:nvSpPr>
          <p:cNvPr id="116" name="Shape 116"/>
          <p:cNvSpPr txBox="1">
            <a:spLocks noGrp="1"/>
          </p:cNvSpPr>
          <p:nvPr>
            <p:ph type="subTitle" idx="1"/>
          </p:nvPr>
        </p:nvSpPr>
        <p:spPr>
          <a:xfrm>
            <a:off x="685800" y="3611607"/>
            <a:ext cx="7772400" cy="1199703"/>
          </a:xfrm>
          <a:prstGeom prst="rect">
            <a:avLst/>
          </a:prstGeom>
          <a:noFill/>
          <a:ln>
            <a:noFill/>
          </a:ln>
        </p:spPr>
        <p:txBody>
          <a:bodyPr lIns="45700" tIns="45700" rIns="45700" bIns="45700" anchor="t" anchorCtr="0">
            <a:noAutofit/>
          </a:bodyPr>
          <a:lstStyle/>
          <a:p>
            <a:pPr marL="0" marR="64008" lvl="0" indent="0" algn="r" rtl="0">
              <a:spcBef>
                <a:spcPts val="0"/>
              </a:spcBef>
              <a:spcAft>
                <a:spcPts val="0"/>
              </a:spcAft>
              <a:buClr>
                <a:schemeClr val="accent1"/>
              </a:buClr>
              <a:buSzPct val="25000"/>
              <a:buFont typeface="Noto Sans Symbols"/>
              <a:buNone/>
            </a:pPr>
            <a:r>
              <a:rPr lang="en-US" sz="4400" b="1" i="0" u="none" strike="noStrike" cap="none">
                <a:solidFill>
                  <a:schemeClr val="dk1"/>
                </a:solidFill>
                <a:latin typeface="Rambla"/>
                <a:ea typeface="Rambla"/>
                <a:cs typeface="Rambla"/>
                <a:sym typeface="Rambla"/>
              </a:rPr>
              <a:t>FACTS</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endParaRPr/>
          </a:p>
        </p:txBody>
      </p:sp>
      <p:pic>
        <p:nvPicPr>
          <p:cNvPr id="122" name="Shape 122" descr="FB_IMG_1461097030890.jpg"/>
          <p:cNvPicPr preferRelativeResize="0"/>
          <p:nvPr/>
        </p:nvPicPr>
        <p:blipFill>
          <a:blip r:embed="rId3">
            <a:alphaModFix/>
          </a:blip>
          <a:stretch>
            <a:fillRect/>
          </a:stretch>
        </p:blipFill>
        <p:spPr>
          <a:xfrm>
            <a:off x="974624" y="0"/>
            <a:ext cx="7095699"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Slows down the brain &amp; body.</a:t>
            </a:r>
          </a:p>
          <a:p>
            <a:pPr marL="109728" marR="0" lvl="0" indent="-8128"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	Examples:</a:t>
            </a:r>
          </a:p>
          <a:p>
            <a:pPr marL="109728" marR="0" lvl="0" indent="-8128"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		Loss of coordination</a:t>
            </a:r>
          </a:p>
          <a:p>
            <a:pPr marL="109728" marR="0" lvl="0" indent="-8128"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		Slowed reflexes</a:t>
            </a:r>
          </a:p>
          <a:p>
            <a:pPr marL="109728" marR="0" lvl="0" indent="-8128"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		Loss of self control</a:t>
            </a:r>
          </a:p>
          <a:p>
            <a:pPr marL="109728" marR="0" lvl="0" indent="-8128"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		Poor judgment</a:t>
            </a:r>
          </a:p>
          <a:p>
            <a:pPr marL="109728" marR="0" lvl="0" indent="-8128"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		Memory lapses</a:t>
            </a:r>
          </a:p>
          <a:p>
            <a:pPr marL="109728" marR="0" lvl="0" indent="-8128"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		Slurred speech</a:t>
            </a:r>
          </a:p>
        </p:txBody>
      </p:sp>
      <p:sp>
        <p:nvSpPr>
          <p:cNvPr id="128" name="Shape 1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Health Effects (Depressant)</a:t>
            </a:r>
          </a:p>
        </p:txBody>
      </p:sp>
      <p:pic>
        <p:nvPicPr>
          <p:cNvPr id="129" name="Shape 129" descr="Image result for alcohol"/>
          <p:cNvPicPr preferRelativeResize="0"/>
          <p:nvPr/>
        </p:nvPicPr>
        <p:blipFill rotWithShape="1">
          <a:blip r:embed="rId3">
            <a:alphaModFix/>
          </a:blip>
          <a:srcRect/>
          <a:stretch/>
        </p:blipFill>
        <p:spPr>
          <a:xfrm>
            <a:off x="6324600" y="2895600"/>
            <a:ext cx="2589843" cy="3457574"/>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Too much can slow down the body and lead to coma and death.</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Alcohol goes directly into your bloodstream and increase your risk for diseases.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Can damage every organ in your body.</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If you are with others who are drinking, there is an increased risk of injury, car crashes and violence.</a:t>
            </a:r>
          </a:p>
        </p:txBody>
      </p:sp>
      <p:sp>
        <p:nvSpPr>
          <p:cNvPr id="135" name="Shape 1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Health Effects continued</a:t>
            </a:r>
          </a:p>
        </p:txBody>
      </p:sp>
      <p:pic>
        <p:nvPicPr>
          <p:cNvPr id="136" name="Shape 136" descr="http://static.guim.co.uk/sys-images/Guardian/Pix/cartoons/2013/9/27/1380277435380/policeman-testing-a-drive-010.jpg"/>
          <p:cNvPicPr preferRelativeResize="0"/>
          <p:nvPr/>
        </p:nvPicPr>
        <p:blipFill rotWithShape="1">
          <a:blip r:embed="rId3">
            <a:alphaModFix/>
          </a:blip>
          <a:srcRect/>
          <a:stretch/>
        </p:blipFill>
        <p:spPr>
          <a:xfrm>
            <a:off x="155573" y="5067300"/>
            <a:ext cx="8759824" cy="17906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500"/>
                                        <p:tgtEl>
                                          <p:spTgt spid="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descr="http://thumbnails.visually.netdna-cdn.com/alcohol-effects-on-the-body--alcohol-consequences_513cfa9cccc99_w1500.jpg"/>
          <p:cNvPicPr preferRelativeResize="0"/>
          <p:nvPr/>
        </p:nvPicPr>
        <p:blipFill rotWithShape="1">
          <a:blip r:embed="rId3">
            <a:alphaModFix/>
          </a:blip>
          <a:srcRect/>
          <a:stretch/>
        </p:blipFill>
        <p:spPr>
          <a:xfrm>
            <a:off x="1371600" y="139336"/>
            <a:ext cx="6110110" cy="6598920"/>
          </a:xfrm>
          <a:prstGeom prst="rect">
            <a:avLst/>
          </a:prstGeom>
          <a:noFill/>
          <a:ln>
            <a:noFill/>
          </a:ln>
        </p:spPr>
      </p:pic>
      <p:sp>
        <p:nvSpPr>
          <p:cNvPr id="142" name="Shape 142"/>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p:txBody>
      </p:sp>
      <p:sp>
        <p:nvSpPr>
          <p:cNvPr id="143" name="Shape 1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endParaRPr sz="4100" b="1" i="0" u="none" strike="noStrike" cap="none">
              <a:solidFill>
                <a:schemeClr val="dk2"/>
              </a:solidFill>
              <a:latin typeface="Rambla"/>
              <a:ea typeface="Rambla"/>
              <a:cs typeface="Rambla"/>
              <a:sym typeface="Rambla"/>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descr="http://howistoppeddrinking.org/wp-content/uploads/2008/04/cirrhosis-liver.jpg"/>
          <p:cNvPicPr preferRelativeResize="0"/>
          <p:nvPr/>
        </p:nvPicPr>
        <p:blipFill rotWithShape="1">
          <a:blip r:embed="rId3">
            <a:alphaModFix/>
          </a:blip>
          <a:srcRect/>
          <a:stretch/>
        </p:blipFill>
        <p:spPr>
          <a:xfrm>
            <a:off x="609600" y="609600"/>
            <a:ext cx="8247198" cy="50438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21769" y="1143000"/>
            <a:ext cx="6150429" cy="5714999"/>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It is ILLEGAL for anyone under 21</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Teen bodies are still growing, therefore alcohol affects them more severely than adults in school and in sports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Become addicted more quickly</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Most teens DO NOT drink alcohol</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Mixing alcohol with medicine is dangerous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Per serving, beer wine and liquor all contain about the same amount of alcohol</a:t>
            </a:r>
          </a:p>
        </p:txBody>
      </p:sp>
      <p:sp>
        <p:nvSpPr>
          <p:cNvPr id="154" name="Shape 1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Facts</a:t>
            </a:r>
          </a:p>
        </p:txBody>
      </p:sp>
      <p:pic>
        <p:nvPicPr>
          <p:cNvPr id="155" name="Shape 155" descr="Image result for alcohol"/>
          <p:cNvPicPr preferRelativeResize="0"/>
          <p:nvPr/>
        </p:nvPicPr>
        <p:blipFill rotWithShape="1">
          <a:blip r:embed="rId3">
            <a:alphaModFix/>
          </a:blip>
          <a:srcRect/>
          <a:stretch/>
        </p:blipFill>
        <p:spPr>
          <a:xfrm>
            <a:off x="6019800" y="1752600"/>
            <a:ext cx="2983430" cy="41909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5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500"/>
                                        <p:tgtEl>
                                          <p:spTgt spid="1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Effect transition="in" filter="fade">
                                      <p:cBhvr>
                                        <p:cTn id="27" dur="500"/>
                                        <p:tgtEl>
                                          <p:spTgt spid="1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5" end="5"/>
                                            </p:txEl>
                                          </p:spTgt>
                                        </p:tgtEl>
                                        <p:attrNameLst>
                                          <p:attrName>style.visibility</p:attrName>
                                        </p:attrNameLst>
                                      </p:cBhvr>
                                      <p:to>
                                        <p:strVal val="visible"/>
                                      </p:to>
                                    </p:set>
                                    <p:animEffect transition="in" filter="fade">
                                      <p:cBhvr>
                                        <p:cTn id="32" dur="500"/>
                                        <p:tgtEl>
                                          <p:spTgt spid="1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Office PowerPoint</Application>
  <PresentationFormat>On-screen Show (4:3)</PresentationFormat>
  <Paragraphs>59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Rambla</vt:lpstr>
      <vt:lpstr>Times New Roman</vt:lpstr>
      <vt:lpstr>Noto Sans Symbols</vt:lpstr>
      <vt:lpstr>Verdana</vt:lpstr>
      <vt:lpstr>Syncopate</vt:lpstr>
      <vt:lpstr>Concourse</vt:lpstr>
      <vt:lpstr>Take out your 3 C’s work from the previous class</vt:lpstr>
      <vt:lpstr>Partner up (with an elbow partner) and discuss what might have happened.</vt:lpstr>
      <vt:lpstr>Alcohol</vt:lpstr>
      <vt:lpstr>PowerPoint Presentation</vt:lpstr>
      <vt:lpstr>Health Effects (Depressant)</vt:lpstr>
      <vt:lpstr>Health Effects continued</vt:lpstr>
      <vt:lpstr>PowerPoint Presentation</vt:lpstr>
      <vt:lpstr>PowerPoint Presentation</vt:lpstr>
      <vt:lpstr>Facts</vt:lpstr>
      <vt:lpstr>Effects of Drinking On College Aged Students</vt:lpstr>
      <vt:lpstr>Applying the 3 C’s to a decision involving alcohol.</vt:lpstr>
      <vt:lpstr>3 - 2 - 1    (Note Cards)</vt:lpstr>
      <vt:lpstr>PowerPoint Presentation</vt:lpstr>
      <vt:lpstr>PowerPoint Presentation</vt:lpstr>
      <vt:lpstr>We learned about Tobacco in the last two classes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out your 3 C’s work from the previous class</dc:title>
  <dc:creator>Owner</dc:creator>
  <cp:lastModifiedBy>Owner</cp:lastModifiedBy>
  <cp:revision>1</cp:revision>
  <dcterms:modified xsi:type="dcterms:W3CDTF">2017-05-12T01:57:32Z</dcterms:modified>
</cp:coreProperties>
</file>