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aleway" charset="0"/>
      <p:regular r:id="rId8"/>
      <p:bold r:id="rId9"/>
      <p:italic r:id="rId10"/>
      <p:boldItalic r:id="rId11"/>
    </p:embeddedFont>
    <p:embeddedFont>
      <p:font typeface="Source Sans Pro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6" y="-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39638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000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485875" y="874075"/>
            <a:ext cx="8183700" cy="147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Exercise &amp; Fitness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	-Fitt Principle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	-Goal Setting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6150" y="2890800"/>
            <a:ext cx="8183700" cy="189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3F3F3"/>
                </a:solidFill>
              </a:rPr>
              <a:t>Today we will:  Practice using the FITT</a:t>
            </a:r>
            <a:br>
              <a:rPr lang="en" sz="3600">
                <a:solidFill>
                  <a:srgbClr val="F3F3F3"/>
                </a:solidFill>
              </a:rPr>
            </a:br>
            <a:r>
              <a:rPr lang="en" sz="3600">
                <a:solidFill>
                  <a:srgbClr val="F3F3F3"/>
                </a:solidFill>
              </a:rPr>
              <a:t>                                principle</a:t>
            </a:r>
          </a:p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3F3F3"/>
                </a:solidFill>
              </a:rPr>
              <a:t>So we can: Reach our goals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Stay fit using F.I.T.T 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>
                <a:solidFill>
                  <a:srgbClr val="000000"/>
                </a:solidFill>
              </a:rPr>
              <a:t>FREQUENCY:</a:t>
            </a:r>
            <a:r>
              <a:rPr lang="en" sz="3600">
                <a:solidFill>
                  <a:srgbClr val="000000"/>
                </a:solidFill>
              </a:rPr>
              <a:t> How often are you doing this?</a:t>
            </a:r>
          </a:p>
          <a:p>
            <a:pPr lvl="0">
              <a:spcBef>
                <a:spcPts val="0"/>
              </a:spcBef>
              <a:buNone/>
            </a:pPr>
            <a:r>
              <a:rPr lang="en" sz="3600" b="1">
                <a:solidFill>
                  <a:srgbClr val="000000"/>
                </a:solidFill>
              </a:rPr>
              <a:t>INTENSITY: </a:t>
            </a:r>
            <a:r>
              <a:rPr lang="en" sz="3600">
                <a:solidFill>
                  <a:srgbClr val="000000"/>
                </a:solidFill>
              </a:rPr>
              <a:t>How hard (heart rate)?</a:t>
            </a:r>
          </a:p>
          <a:p>
            <a:pPr lvl="0">
              <a:spcBef>
                <a:spcPts val="0"/>
              </a:spcBef>
              <a:buNone/>
            </a:pPr>
            <a:r>
              <a:rPr lang="en" sz="3600" b="1">
                <a:solidFill>
                  <a:srgbClr val="000000"/>
                </a:solidFill>
              </a:rPr>
              <a:t>TYPE:</a:t>
            </a:r>
            <a:r>
              <a:rPr lang="en" sz="3600">
                <a:solidFill>
                  <a:srgbClr val="000000"/>
                </a:solidFill>
              </a:rPr>
              <a:t> Which specific exercises</a:t>
            </a:r>
            <a:br>
              <a:rPr lang="en" sz="3600">
                <a:solidFill>
                  <a:srgbClr val="000000"/>
                </a:solidFill>
              </a:rPr>
            </a:br>
            <a:r>
              <a:rPr lang="en" sz="3600" b="1">
                <a:solidFill>
                  <a:srgbClr val="000000"/>
                </a:solidFill>
              </a:rPr>
              <a:t>TIME: </a:t>
            </a:r>
            <a:r>
              <a:rPr lang="en" sz="3600">
                <a:solidFill>
                  <a:srgbClr val="000000"/>
                </a:solidFill>
              </a:rPr>
              <a:t>How long?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Example:		 Biking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29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 b="1">
                <a:solidFill>
                  <a:srgbClr val="000000"/>
                </a:solidFill>
              </a:rPr>
              <a:t>FREQUENCY:</a:t>
            </a:r>
            <a:r>
              <a:rPr lang="en" sz="2400">
                <a:solidFill>
                  <a:srgbClr val="000000"/>
                </a:solidFill>
              </a:rPr>
              <a:t> How often are you doing this?</a:t>
            </a:r>
            <a:r>
              <a:rPr lang="en" sz="2400"/>
              <a:t/>
            </a:r>
            <a:br>
              <a:rPr lang="en" sz="2400"/>
            </a:br>
            <a:r>
              <a:rPr lang="en" sz="2400"/>
              <a:t>						</a:t>
            </a:r>
            <a:r>
              <a:rPr lang="en" sz="2400">
                <a:solidFill>
                  <a:srgbClr val="FF0000"/>
                </a:solidFill>
              </a:rPr>
              <a:t>3 times per week 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 b="1">
                <a:solidFill>
                  <a:srgbClr val="000000"/>
                </a:solidFill>
              </a:rPr>
              <a:t>INTENSITY: </a:t>
            </a:r>
            <a:r>
              <a:rPr lang="en" sz="2400">
                <a:solidFill>
                  <a:srgbClr val="000000"/>
                </a:solidFill>
              </a:rPr>
              <a:t>How hard (heart rate)?</a:t>
            </a:r>
            <a:r>
              <a:rPr lang="en" sz="2400"/>
              <a:t/>
            </a:r>
            <a:br>
              <a:rPr lang="en" sz="2400"/>
            </a:br>
            <a:r>
              <a:rPr lang="en" sz="2400"/>
              <a:t>					</a:t>
            </a:r>
            <a:r>
              <a:rPr lang="en" sz="2400">
                <a:solidFill>
                  <a:srgbClr val="FF0000"/>
                </a:solidFill>
              </a:rPr>
              <a:t>70-80% of my max HR (150-170 BPM)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 b="1">
                <a:solidFill>
                  <a:srgbClr val="000000"/>
                </a:solidFill>
              </a:rPr>
              <a:t>TYPE:</a:t>
            </a:r>
            <a:r>
              <a:rPr lang="en" sz="2400">
                <a:solidFill>
                  <a:srgbClr val="000000"/>
                </a:solidFill>
              </a:rPr>
              <a:t> Which specific exercises?</a:t>
            </a:r>
            <a:r>
              <a:rPr lang="en" sz="2400"/>
              <a:t/>
            </a:r>
            <a:br>
              <a:rPr lang="en" sz="2400"/>
            </a:br>
            <a:r>
              <a:rPr lang="en" sz="2400"/>
              <a:t>					</a:t>
            </a:r>
            <a:r>
              <a:rPr lang="en" sz="2400">
                <a:solidFill>
                  <a:srgbClr val="FF0000"/>
                </a:solidFill>
              </a:rPr>
              <a:t>Biking outdoors</a:t>
            </a:r>
            <a:r>
              <a:rPr lang="en" sz="2400"/>
              <a:t/>
            </a:r>
            <a:br>
              <a:rPr lang="en" sz="2400"/>
            </a:br>
            <a:r>
              <a:rPr lang="en" sz="2400" b="1">
                <a:solidFill>
                  <a:srgbClr val="000000"/>
                </a:solidFill>
              </a:rPr>
              <a:t>TIME: </a:t>
            </a:r>
            <a:r>
              <a:rPr lang="en" sz="2400">
                <a:solidFill>
                  <a:srgbClr val="000000"/>
                </a:solidFill>
              </a:rPr>
              <a:t>How long?</a:t>
            </a:r>
            <a:r>
              <a:rPr lang="en" sz="2400"/>
              <a:t/>
            </a:r>
            <a:br>
              <a:rPr lang="en" sz="2400"/>
            </a:br>
            <a:r>
              <a:rPr lang="en" sz="2400"/>
              <a:t>					</a:t>
            </a:r>
            <a:r>
              <a:rPr lang="en" sz="2400">
                <a:solidFill>
                  <a:srgbClr val="FF0000"/>
                </a:solidFill>
              </a:rPr>
              <a:t>30 minutes each bike ride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Goal Setting….. Why? 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					</a:t>
            </a:r>
            <a:r>
              <a:rPr lang="en">
                <a:solidFill>
                  <a:srgbClr val="000000"/>
                </a:solidFill>
              </a:rPr>
              <a:t>	</a:t>
            </a:r>
            <a:r>
              <a:rPr lang="en" b="1">
                <a:solidFill>
                  <a:srgbClr val="000000"/>
                </a:solidFill>
              </a:rPr>
              <a:t>Pair share with an elbow partner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								Be ready to share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Why is it important for an individual to set goal?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What are some reasons for someone to set a goal?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Why are some people successful when they set goals?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Why are some people unsuccessful when they set goals?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Let’s use one of the four components 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8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Using one of the four components of fitness </a:t>
            </a:r>
            <a:r>
              <a:rPr lang="en" b="1">
                <a:solidFill>
                  <a:srgbClr val="000000"/>
                </a:solidFill>
              </a:rPr>
              <a:t>(cardiovascular endurance, muscular endurance, muscular strength, or flexibility)</a:t>
            </a:r>
            <a:r>
              <a:rPr lang="en">
                <a:solidFill>
                  <a:srgbClr val="000000"/>
                </a:solidFill>
              </a:rPr>
              <a:t> pick a component and fill out the F.I.T.T. theory and tell us why.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Component </a:t>
            </a:r>
            <a:r>
              <a:rPr lang="en">
                <a:solidFill>
                  <a:srgbClr val="000000"/>
                </a:solidFill>
              </a:rPr>
              <a:t>______________________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Frequency</a:t>
            </a:r>
            <a:r>
              <a:rPr lang="en">
                <a:solidFill>
                  <a:srgbClr val="000000"/>
                </a:solidFill>
              </a:rPr>
              <a:t> (how long and why you selected that time)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Intensity</a:t>
            </a:r>
            <a:r>
              <a:rPr lang="en">
                <a:solidFill>
                  <a:srgbClr val="000000"/>
                </a:solidFill>
              </a:rPr>
              <a:t> (how hard/intense and why chose that intensity)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Type</a:t>
            </a:r>
            <a:r>
              <a:rPr lang="en">
                <a:solidFill>
                  <a:srgbClr val="000000"/>
                </a:solidFill>
              </a:rPr>
              <a:t> (what specific activity did you choose and why did you choose it)</a:t>
            </a:r>
          </a:p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Time </a:t>
            </a:r>
            <a:r>
              <a:rPr lang="en">
                <a:solidFill>
                  <a:srgbClr val="000000"/>
                </a:solidFill>
              </a:rPr>
              <a:t>(How long will you do the activity you chose and why that length)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On-screen Show (16:9)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Raleway</vt:lpstr>
      <vt:lpstr>Source Sans Pro</vt:lpstr>
      <vt:lpstr>plum</vt:lpstr>
      <vt:lpstr>Exercise &amp; Fitness    -Fitt Principle    -Goal Setting</vt:lpstr>
      <vt:lpstr>Stay fit using F.I.T.T </vt:lpstr>
      <vt:lpstr>Example:   Biking</vt:lpstr>
      <vt:lpstr>Goal Setting….. Why? </vt:lpstr>
      <vt:lpstr>Let’s use one of the four components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&amp; Fitness    -Fitt Principle    -Goal Setting</dc:title>
  <dc:creator>Vice Jason</dc:creator>
  <cp:lastModifiedBy>Administrator</cp:lastModifiedBy>
  <cp:revision>1</cp:revision>
  <dcterms:modified xsi:type="dcterms:W3CDTF">2016-09-27T12:13:44Z</dcterms:modified>
</cp:coreProperties>
</file>