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62"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6" d="100"/>
          <a:sy n="46" d="100"/>
        </p:scale>
        <p:origin x="-1170"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20694590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3" name="Shape 18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51" name="Shape 25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59" name="Shape 25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66" name="Shape 26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72" name="Shape 27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78" name="Shape 27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84" name="Shape 28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90" name="Shape 29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96" name="Shape 29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02" name="Shape 30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09" name="Shape 30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9" name="Shape 18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16" name="Shape 31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23" name="Shape 32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30" name="Shape 33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37" name="Shape 33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44" name="Shape 344"/>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53" name="Shape 35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1" name="Shape 20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3" name="Shape 21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0" name="Shape 22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7" name="Shape 22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33" name="Shape 23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39" name="Shape 23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45" name="Shape 24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1"/>
        <p:cNvGrpSpPr/>
        <p:nvPr/>
      </p:nvGrpSpPr>
      <p:grpSpPr>
        <a:xfrm>
          <a:off x="0" y="0"/>
          <a:ext cx="0" cy="0"/>
          <a:chOff x="0" y="0"/>
          <a:chExt cx="0" cy="0"/>
        </a:xfrm>
      </p:grpSpPr>
      <p:sp>
        <p:nvSpPr>
          <p:cNvPr id="52" name="Shape 52"/>
          <p:cNvSpPr txBox="1">
            <a:spLocks noGrp="1"/>
          </p:cNvSpPr>
          <p:nvPr>
            <p:ph type="ctrTitle"/>
          </p:nvPr>
        </p:nvSpPr>
        <p:spPr>
          <a:xfrm>
            <a:off x="457200" y="1600200"/>
            <a:ext cx="8229600" cy="18288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800" b="0" i="0" u="none" strike="noStrike" cap="none">
                <a:solidFill>
                  <a:schemeClr val="lt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lt2"/>
                </a:solidFill>
                <a:latin typeface="Arial"/>
                <a:ea typeface="Arial"/>
                <a:cs typeface="Arial"/>
                <a:sym typeface="Arial"/>
              </a:defRPr>
            </a:lvl9pPr>
          </a:lstStyle>
          <a:p>
            <a:endParaRPr/>
          </a:p>
        </p:txBody>
      </p:sp>
      <p:sp>
        <p:nvSpPr>
          <p:cNvPr id="53" name="Shape 53"/>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720"/>
              </a:spcBef>
              <a:spcAft>
                <a:spcPts val="0"/>
              </a:spcAft>
              <a:buClr>
                <a:schemeClr val="hlink"/>
              </a:buClr>
              <a:buFont typeface="Noto Sans Symbols"/>
              <a:buNone/>
              <a:defRPr sz="3600" b="0" i="0" u="none" strike="noStrike" cap="none">
                <a:solidFill>
                  <a:schemeClr val="lt1"/>
                </a:solidFill>
                <a:latin typeface="Arial"/>
                <a:ea typeface="Arial"/>
                <a:cs typeface="Arial"/>
                <a:sym typeface="Arial"/>
              </a:defRPr>
            </a:lvl1pPr>
            <a:lvl2pPr marL="742950" marR="0" lvl="1" indent="-107950" algn="l" rtl="0">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91439" algn="l" rtl="0">
              <a:spcBef>
                <a:spcPts val="480"/>
              </a:spcBef>
              <a:spcAft>
                <a:spcPts val="0"/>
              </a:spcAft>
              <a:buClr>
                <a:schemeClr val="accent2"/>
              </a:buClr>
              <a:buSzPct val="90000"/>
              <a:buFont typeface="Noto Sans Symbols"/>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5pPr>
            <a:lvl6pPr marL="2514600" marR="0" lvl="5"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6pPr>
            <a:lvl7pPr marL="2971800" marR="0" lvl="6"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7pPr>
            <a:lvl8pPr marL="3429000" marR="0" lvl="7"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8pPr>
            <a:lvl9pPr marL="3886200" marR="0" lvl="8"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9pPr>
          </a:lstStyle>
          <a:p>
            <a:endParaRPr/>
          </a:p>
        </p:txBody>
      </p:sp>
      <p:sp>
        <p:nvSpPr>
          <p:cNvPr id="54" name="Shape 54"/>
          <p:cNvSpPr txBox="1">
            <a:spLocks noGrp="1"/>
          </p:cNvSpPr>
          <p:nvPr>
            <p:ph type="dt" idx="10"/>
          </p:nvPr>
        </p:nvSpPr>
        <p:spPr>
          <a:xfrm>
            <a:off x="457200" y="6243637"/>
            <a:ext cx="21335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55" name="Shape 55"/>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56" name="Shape 56"/>
          <p:cNvSpPr txBox="1">
            <a:spLocks noGrp="1"/>
          </p:cNvSpPr>
          <p:nvPr>
            <p:ph type="sldNum" idx="12"/>
          </p:nvPr>
        </p:nvSpPr>
        <p:spPr>
          <a:xfrm>
            <a:off x="6553200" y="6243637"/>
            <a:ext cx="21335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200" b="0" i="0" u="none">
                <a:solidFill>
                  <a:schemeClr val="lt1"/>
                </a:solidFill>
                <a:latin typeface="Arial"/>
                <a:ea typeface="Arial"/>
                <a:cs typeface="Arial"/>
                <a:sym typeface="Arial"/>
              </a:rPr>
              <a:t>‹#›</a:t>
            </a:fld>
            <a:endParaRPr lang="en-US" sz="1200" b="0" i="0" u="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57200" y="277812"/>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lt2"/>
                </a:solidFill>
                <a:latin typeface="Arial"/>
                <a:ea typeface="Arial"/>
                <a:cs typeface="Arial"/>
                <a:sym typeface="Arial"/>
              </a:defRPr>
            </a:lvl9pPr>
          </a:lstStyle>
          <a:p>
            <a:endParaRPr/>
          </a:p>
        </p:txBody>
      </p:sp>
      <p:sp>
        <p:nvSpPr>
          <p:cNvPr id="156" name="Shape 156"/>
          <p:cNvSpPr txBox="1">
            <a:spLocks noGrp="1"/>
          </p:cNvSpPr>
          <p:nvPr>
            <p:ph type="dt" idx="10"/>
          </p:nvPr>
        </p:nvSpPr>
        <p:spPr>
          <a:xfrm>
            <a:off x="457200" y="6243637"/>
            <a:ext cx="21335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57" name="Shape 157"/>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58" name="Shape 158"/>
          <p:cNvSpPr txBox="1">
            <a:spLocks noGrp="1"/>
          </p:cNvSpPr>
          <p:nvPr>
            <p:ph type="sldNum" idx="12"/>
          </p:nvPr>
        </p:nvSpPr>
        <p:spPr>
          <a:xfrm>
            <a:off x="6553200" y="6243637"/>
            <a:ext cx="21335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200" b="0" i="0" u="none">
                <a:solidFill>
                  <a:schemeClr val="lt1"/>
                </a:solidFill>
                <a:latin typeface="Arial"/>
                <a:ea typeface="Arial"/>
                <a:cs typeface="Arial"/>
                <a:sym typeface="Arial"/>
              </a:rPr>
              <a:t>‹#›</a:t>
            </a:fld>
            <a:endParaRPr lang="en-US" sz="1200" b="0" i="0" u="none">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lt2"/>
                </a:solidFill>
                <a:latin typeface="Arial"/>
                <a:ea typeface="Arial"/>
                <a:cs typeface="Arial"/>
                <a:sym typeface="Arial"/>
              </a:defRPr>
            </a:lvl9pPr>
          </a:lstStyle>
          <a:p>
            <a:endParaRPr/>
          </a:p>
        </p:txBody>
      </p:sp>
      <p:sp>
        <p:nvSpPr>
          <p:cNvPr id="161" name="Shape 16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hlink"/>
              </a:buClr>
              <a:buFont typeface="Noto Sans Symbols"/>
              <a:buNone/>
              <a:defRPr sz="2400" b="1">
                <a:solidFill>
                  <a:schemeClr val="lt1"/>
                </a:solidFill>
                <a:latin typeface="Arial"/>
                <a:ea typeface="Arial"/>
                <a:cs typeface="Arial"/>
                <a:sym typeface="Arial"/>
              </a:defRPr>
            </a:lvl1pPr>
            <a:lvl2pPr marL="457200" marR="0" lvl="1" indent="0" algn="l" rtl="0">
              <a:spcBef>
                <a:spcPts val="400"/>
              </a:spcBef>
              <a:spcAft>
                <a:spcPts val="0"/>
              </a:spcAft>
              <a:buClr>
                <a:schemeClr val="lt1"/>
              </a:buClr>
              <a:buFont typeface="Arial"/>
              <a:buNone/>
              <a:defRPr sz="2000" b="1" i="0" u="none" strike="noStrike" cap="none">
                <a:solidFill>
                  <a:schemeClr val="lt1"/>
                </a:solidFill>
                <a:latin typeface="Arial"/>
                <a:ea typeface="Arial"/>
                <a:cs typeface="Arial"/>
                <a:sym typeface="Arial"/>
              </a:defRPr>
            </a:lvl2pPr>
            <a:lvl3pPr marL="914400" marR="0" lvl="2" indent="0" algn="l" rtl="0">
              <a:spcBef>
                <a:spcPts val="360"/>
              </a:spcBef>
              <a:spcAft>
                <a:spcPts val="0"/>
              </a:spcAft>
              <a:buClr>
                <a:schemeClr val="accent2"/>
              </a:buClr>
              <a:buFont typeface="Noto Sans Symbols"/>
              <a:buNone/>
              <a:defRPr sz="1800" b="1" i="0" u="none" strike="noStrike" cap="none">
                <a:solidFill>
                  <a:schemeClr val="lt1"/>
                </a:solidFill>
                <a:latin typeface="Arial"/>
                <a:ea typeface="Arial"/>
                <a:cs typeface="Arial"/>
                <a:sym typeface="Arial"/>
              </a:defRPr>
            </a:lvl3pPr>
            <a:lvl4pPr marL="1371600" marR="0" lvl="3" indent="0" algn="l" rtl="0">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4pPr>
            <a:lvl5pPr marL="1828800" marR="0" lvl="4" indent="0" algn="l" rtl="0">
              <a:spcBef>
                <a:spcPts val="320"/>
              </a:spcBef>
              <a:spcAft>
                <a:spcPts val="0"/>
              </a:spcAft>
              <a:buClr>
                <a:schemeClr val="folHlink"/>
              </a:buClr>
              <a:buFont typeface="Noto Sans Symbols"/>
              <a:buNone/>
              <a:defRPr sz="1600" b="1" i="0" u="none" strike="noStrike" cap="none">
                <a:solidFill>
                  <a:schemeClr val="lt1"/>
                </a:solidFill>
                <a:latin typeface="Arial"/>
                <a:ea typeface="Arial"/>
                <a:cs typeface="Arial"/>
                <a:sym typeface="Arial"/>
              </a:defRPr>
            </a:lvl5pPr>
            <a:lvl6pPr marL="2286000" marR="0" lvl="5" indent="0" algn="l" rtl="0">
              <a:spcBef>
                <a:spcPts val="320"/>
              </a:spcBef>
              <a:spcAft>
                <a:spcPts val="0"/>
              </a:spcAft>
              <a:buClr>
                <a:schemeClr val="folHlink"/>
              </a:buClr>
              <a:buFont typeface="Noto Sans Symbols"/>
              <a:buNone/>
              <a:defRPr sz="1600" b="1" i="0" u="none" strike="noStrike" cap="none">
                <a:solidFill>
                  <a:schemeClr val="lt1"/>
                </a:solidFill>
                <a:latin typeface="Arial"/>
                <a:ea typeface="Arial"/>
                <a:cs typeface="Arial"/>
                <a:sym typeface="Arial"/>
              </a:defRPr>
            </a:lvl6pPr>
            <a:lvl7pPr marL="2743200" marR="0" lvl="6" indent="0" algn="l" rtl="0">
              <a:spcBef>
                <a:spcPts val="320"/>
              </a:spcBef>
              <a:spcAft>
                <a:spcPts val="0"/>
              </a:spcAft>
              <a:buClr>
                <a:schemeClr val="folHlink"/>
              </a:buClr>
              <a:buFont typeface="Noto Sans Symbols"/>
              <a:buNone/>
              <a:defRPr sz="1600" b="1" i="0" u="none" strike="noStrike" cap="none">
                <a:solidFill>
                  <a:schemeClr val="lt1"/>
                </a:solidFill>
                <a:latin typeface="Arial"/>
                <a:ea typeface="Arial"/>
                <a:cs typeface="Arial"/>
                <a:sym typeface="Arial"/>
              </a:defRPr>
            </a:lvl7pPr>
            <a:lvl8pPr marL="3200400" marR="0" lvl="7" indent="0" algn="l" rtl="0">
              <a:spcBef>
                <a:spcPts val="320"/>
              </a:spcBef>
              <a:spcAft>
                <a:spcPts val="0"/>
              </a:spcAft>
              <a:buClr>
                <a:schemeClr val="folHlink"/>
              </a:buClr>
              <a:buFont typeface="Noto Sans Symbols"/>
              <a:buNone/>
              <a:defRPr sz="1600" b="1" i="0" u="none" strike="noStrike" cap="none">
                <a:solidFill>
                  <a:schemeClr val="lt1"/>
                </a:solidFill>
                <a:latin typeface="Arial"/>
                <a:ea typeface="Arial"/>
                <a:cs typeface="Arial"/>
                <a:sym typeface="Arial"/>
              </a:defRPr>
            </a:lvl8pPr>
            <a:lvl9pPr marL="3657600" marR="0" lvl="8" indent="0" algn="l" rtl="0">
              <a:spcBef>
                <a:spcPts val="320"/>
              </a:spcBef>
              <a:spcAft>
                <a:spcPts val="0"/>
              </a:spcAft>
              <a:buClr>
                <a:schemeClr val="folHlink"/>
              </a:buClr>
              <a:buFont typeface="Noto Sans Symbols"/>
              <a:buNone/>
              <a:defRPr sz="1600" b="1" i="0" u="none" strike="noStrike" cap="none">
                <a:solidFill>
                  <a:schemeClr val="lt1"/>
                </a:solidFill>
                <a:latin typeface="Arial"/>
                <a:ea typeface="Arial"/>
                <a:cs typeface="Arial"/>
                <a:sym typeface="Arial"/>
              </a:defRPr>
            </a:lvl9pPr>
          </a:lstStyle>
          <a:p>
            <a:endParaRPr/>
          </a:p>
        </p:txBody>
      </p:sp>
      <p:sp>
        <p:nvSpPr>
          <p:cNvPr id="162" name="Shape 16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205740" algn="l" rtl="0">
              <a:spcBef>
                <a:spcPts val="480"/>
              </a:spcBef>
              <a:spcAft>
                <a:spcPts val="0"/>
              </a:spcAft>
              <a:buClr>
                <a:schemeClr val="hlink"/>
              </a:buClr>
              <a:buSzPct val="90000"/>
              <a:buFont typeface="Noto Sans Symbols"/>
              <a:buChar char="•"/>
              <a:defRPr sz="2400">
                <a:solidFill>
                  <a:schemeClr val="lt1"/>
                </a:solidFill>
                <a:latin typeface="Arial"/>
                <a:ea typeface="Arial"/>
                <a:cs typeface="Arial"/>
                <a:sym typeface="Arial"/>
              </a:defRPr>
            </a:lvl1pPr>
            <a:lvl2pPr marL="742950" marR="0" lvl="1" indent="-15875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2pPr>
            <a:lvl3pPr marL="1143000" marR="0" lvl="2" indent="-125730" algn="l" rtl="0">
              <a:spcBef>
                <a:spcPts val="360"/>
              </a:spcBef>
              <a:spcAft>
                <a:spcPts val="0"/>
              </a:spcAft>
              <a:buClr>
                <a:schemeClr val="accent2"/>
              </a:buClr>
              <a:buSzPct val="90000"/>
              <a:buFont typeface="Noto Sans Symbols"/>
              <a:buChar char="•"/>
              <a:defRPr sz="1800" b="0" i="0" u="none" strike="noStrike" cap="none">
                <a:solidFill>
                  <a:schemeClr val="lt1"/>
                </a:solidFill>
                <a:latin typeface="Arial"/>
                <a:ea typeface="Arial"/>
                <a:cs typeface="Arial"/>
                <a:sym typeface="Arial"/>
              </a:defRPr>
            </a:lvl3pPr>
            <a:lvl4pPr marL="1600200" marR="0" lvl="3" indent="-127000" algn="l" rtl="0">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4pPr>
            <a:lvl5pPr marL="2057400" marR="0" lvl="4" indent="-137160" algn="l" rtl="0">
              <a:spcBef>
                <a:spcPts val="320"/>
              </a:spcBef>
              <a:spcAft>
                <a:spcPts val="0"/>
              </a:spcAft>
              <a:buClr>
                <a:schemeClr val="folHlink"/>
              </a:buClr>
              <a:buSzPct val="90000"/>
              <a:buFont typeface="Noto Sans Symbols"/>
              <a:buChar char="•"/>
              <a:defRPr sz="1600" b="0" i="0" u="none" strike="noStrike" cap="none">
                <a:solidFill>
                  <a:schemeClr val="lt1"/>
                </a:solidFill>
                <a:latin typeface="Arial"/>
                <a:ea typeface="Arial"/>
                <a:cs typeface="Arial"/>
                <a:sym typeface="Arial"/>
              </a:defRPr>
            </a:lvl5pPr>
            <a:lvl6pPr marL="2514600" marR="0" lvl="5" indent="-137160" algn="l" rtl="0">
              <a:spcBef>
                <a:spcPts val="320"/>
              </a:spcBef>
              <a:spcAft>
                <a:spcPts val="0"/>
              </a:spcAft>
              <a:buClr>
                <a:schemeClr val="folHlink"/>
              </a:buClr>
              <a:buSzPct val="90000"/>
              <a:buFont typeface="Noto Sans Symbols"/>
              <a:buChar char="•"/>
              <a:defRPr sz="1600" b="0" i="0" u="none" strike="noStrike" cap="none">
                <a:solidFill>
                  <a:schemeClr val="lt1"/>
                </a:solidFill>
                <a:latin typeface="Arial"/>
                <a:ea typeface="Arial"/>
                <a:cs typeface="Arial"/>
                <a:sym typeface="Arial"/>
              </a:defRPr>
            </a:lvl6pPr>
            <a:lvl7pPr marL="2971800" marR="0" lvl="6" indent="-137160" algn="l" rtl="0">
              <a:spcBef>
                <a:spcPts val="320"/>
              </a:spcBef>
              <a:spcAft>
                <a:spcPts val="0"/>
              </a:spcAft>
              <a:buClr>
                <a:schemeClr val="folHlink"/>
              </a:buClr>
              <a:buSzPct val="90000"/>
              <a:buFont typeface="Noto Sans Symbols"/>
              <a:buChar char="•"/>
              <a:defRPr sz="1600" b="0" i="0" u="none" strike="noStrike" cap="none">
                <a:solidFill>
                  <a:schemeClr val="lt1"/>
                </a:solidFill>
                <a:latin typeface="Arial"/>
                <a:ea typeface="Arial"/>
                <a:cs typeface="Arial"/>
                <a:sym typeface="Arial"/>
              </a:defRPr>
            </a:lvl7pPr>
            <a:lvl8pPr marL="3429000" marR="0" lvl="7" indent="-137159" algn="l" rtl="0">
              <a:spcBef>
                <a:spcPts val="320"/>
              </a:spcBef>
              <a:spcAft>
                <a:spcPts val="0"/>
              </a:spcAft>
              <a:buClr>
                <a:schemeClr val="folHlink"/>
              </a:buClr>
              <a:buSzPct val="90000"/>
              <a:buFont typeface="Noto Sans Symbols"/>
              <a:buChar char="•"/>
              <a:defRPr sz="1600" b="0" i="0" u="none" strike="noStrike" cap="none">
                <a:solidFill>
                  <a:schemeClr val="lt1"/>
                </a:solidFill>
                <a:latin typeface="Arial"/>
                <a:ea typeface="Arial"/>
                <a:cs typeface="Arial"/>
                <a:sym typeface="Arial"/>
              </a:defRPr>
            </a:lvl8pPr>
            <a:lvl9pPr marL="3886200" marR="0" lvl="8" indent="-137159" algn="l" rtl="0">
              <a:spcBef>
                <a:spcPts val="320"/>
              </a:spcBef>
              <a:spcAft>
                <a:spcPts val="0"/>
              </a:spcAft>
              <a:buClr>
                <a:schemeClr val="folHlink"/>
              </a:buClr>
              <a:buSzPct val="90000"/>
              <a:buFont typeface="Noto Sans Symbols"/>
              <a:buChar char="•"/>
              <a:defRPr sz="1600" b="0" i="0" u="none" strike="noStrike" cap="none">
                <a:solidFill>
                  <a:schemeClr val="lt1"/>
                </a:solidFill>
                <a:latin typeface="Arial"/>
                <a:ea typeface="Arial"/>
                <a:cs typeface="Arial"/>
                <a:sym typeface="Arial"/>
              </a:defRPr>
            </a:lvl9pPr>
          </a:lstStyle>
          <a:p>
            <a:endParaRPr/>
          </a:p>
        </p:txBody>
      </p:sp>
      <p:sp>
        <p:nvSpPr>
          <p:cNvPr id="163" name="Shape 16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hlink"/>
              </a:buClr>
              <a:buFont typeface="Noto Sans Symbols"/>
              <a:buNone/>
              <a:defRPr sz="2400" b="1">
                <a:solidFill>
                  <a:schemeClr val="lt1"/>
                </a:solidFill>
                <a:latin typeface="Arial"/>
                <a:ea typeface="Arial"/>
                <a:cs typeface="Arial"/>
                <a:sym typeface="Arial"/>
              </a:defRPr>
            </a:lvl1pPr>
            <a:lvl2pPr marL="457200" marR="0" lvl="1" indent="0" algn="l" rtl="0">
              <a:spcBef>
                <a:spcPts val="400"/>
              </a:spcBef>
              <a:spcAft>
                <a:spcPts val="0"/>
              </a:spcAft>
              <a:buClr>
                <a:schemeClr val="lt1"/>
              </a:buClr>
              <a:buFont typeface="Arial"/>
              <a:buNone/>
              <a:defRPr sz="2000" b="1" i="0" u="none" strike="noStrike" cap="none">
                <a:solidFill>
                  <a:schemeClr val="lt1"/>
                </a:solidFill>
                <a:latin typeface="Arial"/>
                <a:ea typeface="Arial"/>
                <a:cs typeface="Arial"/>
                <a:sym typeface="Arial"/>
              </a:defRPr>
            </a:lvl2pPr>
            <a:lvl3pPr marL="914400" marR="0" lvl="2" indent="0" algn="l" rtl="0">
              <a:spcBef>
                <a:spcPts val="360"/>
              </a:spcBef>
              <a:spcAft>
                <a:spcPts val="0"/>
              </a:spcAft>
              <a:buClr>
                <a:schemeClr val="accent2"/>
              </a:buClr>
              <a:buFont typeface="Noto Sans Symbols"/>
              <a:buNone/>
              <a:defRPr sz="1800" b="1" i="0" u="none" strike="noStrike" cap="none">
                <a:solidFill>
                  <a:schemeClr val="lt1"/>
                </a:solidFill>
                <a:latin typeface="Arial"/>
                <a:ea typeface="Arial"/>
                <a:cs typeface="Arial"/>
                <a:sym typeface="Arial"/>
              </a:defRPr>
            </a:lvl3pPr>
            <a:lvl4pPr marL="1371600" marR="0" lvl="3" indent="0" algn="l" rtl="0">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4pPr>
            <a:lvl5pPr marL="1828800" marR="0" lvl="4" indent="0" algn="l" rtl="0">
              <a:spcBef>
                <a:spcPts val="320"/>
              </a:spcBef>
              <a:spcAft>
                <a:spcPts val="0"/>
              </a:spcAft>
              <a:buClr>
                <a:schemeClr val="folHlink"/>
              </a:buClr>
              <a:buFont typeface="Noto Sans Symbols"/>
              <a:buNone/>
              <a:defRPr sz="1600" b="1" i="0" u="none" strike="noStrike" cap="none">
                <a:solidFill>
                  <a:schemeClr val="lt1"/>
                </a:solidFill>
                <a:latin typeface="Arial"/>
                <a:ea typeface="Arial"/>
                <a:cs typeface="Arial"/>
                <a:sym typeface="Arial"/>
              </a:defRPr>
            </a:lvl5pPr>
            <a:lvl6pPr marL="2286000" marR="0" lvl="5" indent="0" algn="l" rtl="0">
              <a:spcBef>
                <a:spcPts val="320"/>
              </a:spcBef>
              <a:spcAft>
                <a:spcPts val="0"/>
              </a:spcAft>
              <a:buClr>
                <a:schemeClr val="folHlink"/>
              </a:buClr>
              <a:buFont typeface="Noto Sans Symbols"/>
              <a:buNone/>
              <a:defRPr sz="1600" b="1" i="0" u="none" strike="noStrike" cap="none">
                <a:solidFill>
                  <a:schemeClr val="lt1"/>
                </a:solidFill>
                <a:latin typeface="Arial"/>
                <a:ea typeface="Arial"/>
                <a:cs typeface="Arial"/>
                <a:sym typeface="Arial"/>
              </a:defRPr>
            </a:lvl6pPr>
            <a:lvl7pPr marL="2743200" marR="0" lvl="6" indent="0" algn="l" rtl="0">
              <a:spcBef>
                <a:spcPts val="320"/>
              </a:spcBef>
              <a:spcAft>
                <a:spcPts val="0"/>
              </a:spcAft>
              <a:buClr>
                <a:schemeClr val="folHlink"/>
              </a:buClr>
              <a:buFont typeface="Noto Sans Symbols"/>
              <a:buNone/>
              <a:defRPr sz="1600" b="1" i="0" u="none" strike="noStrike" cap="none">
                <a:solidFill>
                  <a:schemeClr val="lt1"/>
                </a:solidFill>
                <a:latin typeface="Arial"/>
                <a:ea typeface="Arial"/>
                <a:cs typeface="Arial"/>
                <a:sym typeface="Arial"/>
              </a:defRPr>
            </a:lvl7pPr>
            <a:lvl8pPr marL="3200400" marR="0" lvl="7" indent="0" algn="l" rtl="0">
              <a:spcBef>
                <a:spcPts val="320"/>
              </a:spcBef>
              <a:spcAft>
                <a:spcPts val="0"/>
              </a:spcAft>
              <a:buClr>
                <a:schemeClr val="folHlink"/>
              </a:buClr>
              <a:buFont typeface="Noto Sans Symbols"/>
              <a:buNone/>
              <a:defRPr sz="1600" b="1" i="0" u="none" strike="noStrike" cap="none">
                <a:solidFill>
                  <a:schemeClr val="lt1"/>
                </a:solidFill>
                <a:latin typeface="Arial"/>
                <a:ea typeface="Arial"/>
                <a:cs typeface="Arial"/>
                <a:sym typeface="Arial"/>
              </a:defRPr>
            </a:lvl8pPr>
            <a:lvl9pPr marL="3657600" marR="0" lvl="8" indent="0" algn="l" rtl="0">
              <a:spcBef>
                <a:spcPts val="320"/>
              </a:spcBef>
              <a:spcAft>
                <a:spcPts val="0"/>
              </a:spcAft>
              <a:buClr>
                <a:schemeClr val="folHlink"/>
              </a:buClr>
              <a:buFont typeface="Noto Sans Symbols"/>
              <a:buNone/>
              <a:defRPr sz="1600" b="1" i="0" u="none" strike="noStrike" cap="none">
                <a:solidFill>
                  <a:schemeClr val="lt1"/>
                </a:solidFill>
                <a:latin typeface="Arial"/>
                <a:ea typeface="Arial"/>
                <a:cs typeface="Arial"/>
                <a:sym typeface="Arial"/>
              </a:defRPr>
            </a:lvl9pPr>
          </a:lstStyle>
          <a:p>
            <a:endParaRPr/>
          </a:p>
        </p:txBody>
      </p:sp>
      <p:sp>
        <p:nvSpPr>
          <p:cNvPr id="164" name="Shape 16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205740" algn="l" rtl="0">
              <a:spcBef>
                <a:spcPts val="480"/>
              </a:spcBef>
              <a:spcAft>
                <a:spcPts val="0"/>
              </a:spcAft>
              <a:buClr>
                <a:schemeClr val="hlink"/>
              </a:buClr>
              <a:buSzPct val="90000"/>
              <a:buFont typeface="Noto Sans Symbols"/>
              <a:buChar char="•"/>
              <a:defRPr sz="2400">
                <a:solidFill>
                  <a:schemeClr val="lt1"/>
                </a:solidFill>
                <a:latin typeface="Arial"/>
                <a:ea typeface="Arial"/>
                <a:cs typeface="Arial"/>
                <a:sym typeface="Arial"/>
              </a:defRPr>
            </a:lvl1pPr>
            <a:lvl2pPr marL="742950" marR="0" lvl="1" indent="-15875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2pPr>
            <a:lvl3pPr marL="1143000" marR="0" lvl="2" indent="-125730" algn="l" rtl="0">
              <a:spcBef>
                <a:spcPts val="360"/>
              </a:spcBef>
              <a:spcAft>
                <a:spcPts val="0"/>
              </a:spcAft>
              <a:buClr>
                <a:schemeClr val="accent2"/>
              </a:buClr>
              <a:buSzPct val="90000"/>
              <a:buFont typeface="Noto Sans Symbols"/>
              <a:buChar char="•"/>
              <a:defRPr sz="1800" b="0" i="0" u="none" strike="noStrike" cap="none">
                <a:solidFill>
                  <a:schemeClr val="lt1"/>
                </a:solidFill>
                <a:latin typeface="Arial"/>
                <a:ea typeface="Arial"/>
                <a:cs typeface="Arial"/>
                <a:sym typeface="Arial"/>
              </a:defRPr>
            </a:lvl3pPr>
            <a:lvl4pPr marL="1600200" marR="0" lvl="3" indent="-127000" algn="l" rtl="0">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4pPr>
            <a:lvl5pPr marL="2057400" marR="0" lvl="4" indent="-137160" algn="l" rtl="0">
              <a:spcBef>
                <a:spcPts val="320"/>
              </a:spcBef>
              <a:spcAft>
                <a:spcPts val="0"/>
              </a:spcAft>
              <a:buClr>
                <a:schemeClr val="folHlink"/>
              </a:buClr>
              <a:buSzPct val="90000"/>
              <a:buFont typeface="Noto Sans Symbols"/>
              <a:buChar char="•"/>
              <a:defRPr sz="1600" b="0" i="0" u="none" strike="noStrike" cap="none">
                <a:solidFill>
                  <a:schemeClr val="lt1"/>
                </a:solidFill>
                <a:latin typeface="Arial"/>
                <a:ea typeface="Arial"/>
                <a:cs typeface="Arial"/>
                <a:sym typeface="Arial"/>
              </a:defRPr>
            </a:lvl5pPr>
            <a:lvl6pPr marL="2514600" marR="0" lvl="5" indent="-137160" algn="l" rtl="0">
              <a:spcBef>
                <a:spcPts val="320"/>
              </a:spcBef>
              <a:spcAft>
                <a:spcPts val="0"/>
              </a:spcAft>
              <a:buClr>
                <a:schemeClr val="folHlink"/>
              </a:buClr>
              <a:buSzPct val="90000"/>
              <a:buFont typeface="Noto Sans Symbols"/>
              <a:buChar char="•"/>
              <a:defRPr sz="1600" b="0" i="0" u="none" strike="noStrike" cap="none">
                <a:solidFill>
                  <a:schemeClr val="lt1"/>
                </a:solidFill>
                <a:latin typeface="Arial"/>
                <a:ea typeface="Arial"/>
                <a:cs typeface="Arial"/>
                <a:sym typeface="Arial"/>
              </a:defRPr>
            </a:lvl6pPr>
            <a:lvl7pPr marL="2971800" marR="0" lvl="6" indent="-137160" algn="l" rtl="0">
              <a:spcBef>
                <a:spcPts val="320"/>
              </a:spcBef>
              <a:spcAft>
                <a:spcPts val="0"/>
              </a:spcAft>
              <a:buClr>
                <a:schemeClr val="folHlink"/>
              </a:buClr>
              <a:buSzPct val="90000"/>
              <a:buFont typeface="Noto Sans Symbols"/>
              <a:buChar char="•"/>
              <a:defRPr sz="1600" b="0" i="0" u="none" strike="noStrike" cap="none">
                <a:solidFill>
                  <a:schemeClr val="lt1"/>
                </a:solidFill>
                <a:latin typeface="Arial"/>
                <a:ea typeface="Arial"/>
                <a:cs typeface="Arial"/>
                <a:sym typeface="Arial"/>
              </a:defRPr>
            </a:lvl7pPr>
            <a:lvl8pPr marL="3429000" marR="0" lvl="7" indent="-137159" algn="l" rtl="0">
              <a:spcBef>
                <a:spcPts val="320"/>
              </a:spcBef>
              <a:spcAft>
                <a:spcPts val="0"/>
              </a:spcAft>
              <a:buClr>
                <a:schemeClr val="folHlink"/>
              </a:buClr>
              <a:buSzPct val="90000"/>
              <a:buFont typeface="Noto Sans Symbols"/>
              <a:buChar char="•"/>
              <a:defRPr sz="1600" b="0" i="0" u="none" strike="noStrike" cap="none">
                <a:solidFill>
                  <a:schemeClr val="lt1"/>
                </a:solidFill>
                <a:latin typeface="Arial"/>
                <a:ea typeface="Arial"/>
                <a:cs typeface="Arial"/>
                <a:sym typeface="Arial"/>
              </a:defRPr>
            </a:lvl8pPr>
            <a:lvl9pPr marL="3886200" marR="0" lvl="8" indent="-137159" algn="l" rtl="0">
              <a:spcBef>
                <a:spcPts val="320"/>
              </a:spcBef>
              <a:spcAft>
                <a:spcPts val="0"/>
              </a:spcAft>
              <a:buClr>
                <a:schemeClr val="folHlink"/>
              </a:buClr>
              <a:buSzPct val="90000"/>
              <a:buFont typeface="Noto Sans Symbols"/>
              <a:buChar char="•"/>
              <a:defRPr sz="1600" b="0" i="0" u="none" strike="noStrike" cap="none">
                <a:solidFill>
                  <a:schemeClr val="lt1"/>
                </a:solidFill>
                <a:latin typeface="Arial"/>
                <a:ea typeface="Arial"/>
                <a:cs typeface="Arial"/>
                <a:sym typeface="Arial"/>
              </a:defRPr>
            </a:lvl9pPr>
          </a:lstStyle>
          <a:p>
            <a:endParaRPr/>
          </a:p>
        </p:txBody>
      </p:sp>
      <p:sp>
        <p:nvSpPr>
          <p:cNvPr id="165" name="Shape 165"/>
          <p:cNvSpPr txBox="1">
            <a:spLocks noGrp="1"/>
          </p:cNvSpPr>
          <p:nvPr>
            <p:ph type="dt" idx="10"/>
          </p:nvPr>
        </p:nvSpPr>
        <p:spPr>
          <a:xfrm>
            <a:off x="457200" y="6243637"/>
            <a:ext cx="21335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66" name="Shape 166"/>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67" name="Shape 167"/>
          <p:cNvSpPr txBox="1">
            <a:spLocks noGrp="1"/>
          </p:cNvSpPr>
          <p:nvPr>
            <p:ph type="sldNum" idx="12"/>
          </p:nvPr>
        </p:nvSpPr>
        <p:spPr>
          <a:xfrm>
            <a:off x="6553200" y="6243637"/>
            <a:ext cx="21335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200" b="0" i="0" u="none">
                <a:solidFill>
                  <a:schemeClr val="lt1"/>
                </a:solidFill>
                <a:latin typeface="Arial"/>
                <a:ea typeface="Arial"/>
                <a:cs typeface="Arial"/>
                <a:sym typeface="Arial"/>
              </a:rPr>
              <a:t>‹#›</a:t>
            </a:fld>
            <a:endParaRPr lang="en-US" sz="1200" b="0" i="0" u="none">
              <a:solidFill>
                <a:schemeClr val="lt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457200" y="277812"/>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lt2"/>
                </a:solidFill>
                <a:latin typeface="Arial"/>
                <a:ea typeface="Arial"/>
                <a:cs typeface="Arial"/>
                <a:sym typeface="Arial"/>
              </a:defRPr>
            </a:lvl9pPr>
          </a:lstStyle>
          <a:p>
            <a:endParaRPr/>
          </a:p>
        </p:txBody>
      </p:sp>
      <p:sp>
        <p:nvSpPr>
          <p:cNvPr id="170" name="Shape 170"/>
          <p:cNvSpPr txBox="1">
            <a:spLocks noGrp="1"/>
          </p:cNvSpPr>
          <p:nvPr>
            <p:ph type="body" idx="1"/>
          </p:nvPr>
        </p:nvSpPr>
        <p:spPr>
          <a:xfrm>
            <a:off x="457200" y="1600200"/>
            <a:ext cx="4038599" cy="4530724"/>
          </a:xfrm>
          <a:prstGeom prst="rect">
            <a:avLst/>
          </a:prstGeom>
          <a:noFill/>
          <a:ln>
            <a:noFill/>
          </a:ln>
        </p:spPr>
        <p:txBody>
          <a:bodyPr lIns="91425" tIns="91425" rIns="91425" bIns="91425" anchor="t" anchorCtr="0"/>
          <a:lstStyle>
            <a:lvl1pPr marL="342900" marR="0" lvl="0" indent="-182880" algn="l" rtl="0">
              <a:spcBef>
                <a:spcPts val="560"/>
              </a:spcBef>
              <a:spcAft>
                <a:spcPts val="0"/>
              </a:spcAft>
              <a:buClr>
                <a:schemeClr val="hlink"/>
              </a:buClr>
              <a:buSzPct val="90000"/>
              <a:buFont typeface="Noto Sans Symbols"/>
              <a:buChar char="•"/>
              <a:defRPr sz="2800">
                <a:solidFill>
                  <a:schemeClr val="lt1"/>
                </a:solidFill>
                <a:latin typeface="Arial"/>
                <a:ea typeface="Arial"/>
                <a:cs typeface="Arial"/>
                <a:sym typeface="Arial"/>
              </a:defRPr>
            </a:lvl1pPr>
            <a:lvl2pPr marL="742950" marR="0" lvl="1" indent="-133350" algn="l" rtl="0">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14300" algn="l" rtl="0">
              <a:spcBef>
                <a:spcPts val="400"/>
              </a:spcBef>
              <a:spcAft>
                <a:spcPts val="0"/>
              </a:spcAft>
              <a:buClr>
                <a:schemeClr val="accent2"/>
              </a:buClr>
              <a:buSzPct val="90000"/>
              <a:buFont typeface="Noto Sans Symbols"/>
              <a:buChar char="•"/>
              <a:defRPr sz="2000" b="0" i="0" u="none" strike="noStrike" cap="none">
                <a:solidFill>
                  <a:schemeClr val="lt1"/>
                </a:solidFill>
                <a:latin typeface="Arial"/>
                <a:ea typeface="Arial"/>
                <a:cs typeface="Arial"/>
                <a:sym typeface="Arial"/>
              </a:defRPr>
            </a:lvl3pPr>
            <a:lvl4pPr marL="1600200" marR="0" lvl="3" indent="-114300" algn="l" rtl="0">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25729" algn="l" rtl="0">
              <a:spcBef>
                <a:spcPts val="360"/>
              </a:spcBef>
              <a:spcAft>
                <a:spcPts val="0"/>
              </a:spcAft>
              <a:buClr>
                <a:schemeClr val="folHlink"/>
              </a:buClr>
              <a:buSzPct val="90000"/>
              <a:buFont typeface="Noto Sans Symbols"/>
              <a:buChar char="•"/>
              <a:defRPr sz="1800" b="0" i="0" u="none" strike="noStrike" cap="none">
                <a:solidFill>
                  <a:schemeClr val="lt1"/>
                </a:solidFill>
                <a:latin typeface="Arial"/>
                <a:ea typeface="Arial"/>
                <a:cs typeface="Arial"/>
                <a:sym typeface="Arial"/>
              </a:defRPr>
            </a:lvl5pPr>
            <a:lvl6pPr marL="2514600" marR="0" lvl="5" indent="-125729" algn="l" rtl="0">
              <a:spcBef>
                <a:spcPts val="360"/>
              </a:spcBef>
              <a:spcAft>
                <a:spcPts val="0"/>
              </a:spcAft>
              <a:buClr>
                <a:schemeClr val="folHlink"/>
              </a:buClr>
              <a:buSzPct val="90000"/>
              <a:buFont typeface="Noto Sans Symbols"/>
              <a:buChar char="•"/>
              <a:defRPr sz="1800" b="0" i="0" u="none" strike="noStrike" cap="none">
                <a:solidFill>
                  <a:schemeClr val="lt1"/>
                </a:solidFill>
                <a:latin typeface="Arial"/>
                <a:ea typeface="Arial"/>
                <a:cs typeface="Arial"/>
                <a:sym typeface="Arial"/>
              </a:defRPr>
            </a:lvl6pPr>
            <a:lvl7pPr marL="2971800" marR="0" lvl="6" indent="-125729" algn="l" rtl="0">
              <a:spcBef>
                <a:spcPts val="360"/>
              </a:spcBef>
              <a:spcAft>
                <a:spcPts val="0"/>
              </a:spcAft>
              <a:buClr>
                <a:schemeClr val="folHlink"/>
              </a:buClr>
              <a:buSzPct val="90000"/>
              <a:buFont typeface="Noto Sans Symbols"/>
              <a:buChar char="•"/>
              <a:defRPr sz="1800" b="0" i="0" u="none" strike="noStrike" cap="none">
                <a:solidFill>
                  <a:schemeClr val="lt1"/>
                </a:solidFill>
                <a:latin typeface="Arial"/>
                <a:ea typeface="Arial"/>
                <a:cs typeface="Arial"/>
                <a:sym typeface="Arial"/>
              </a:defRPr>
            </a:lvl7pPr>
            <a:lvl8pPr marL="3429000" marR="0" lvl="7" indent="-125729" algn="l" rtl="0">
              <a:spcBef>
                <a:spcPts val="360"/>
              </a:spcBef>
              <a:spcAft>
                <a:spcPts val="0"/>
              </a:spcAft>
              <a:buClr>
                <a:schemeClr val="folHlink"/>
              </a:buClr>
              <a:buSzPct val="90000"/>
              <a:buFont typeface="Noto Sans Symbols"/>
              <a:buChar char="•"/>
              <a:defRPr sz="1800" b="0" i="0" u="none" strike="noStrike" cap="none">
                <a:solidFill>
                  <a:schemeClr val="lt1"/>
                </a:solidFill>
                <a:latin typeface="Arial"/>
                <a:ea typeface="Arial"/>
                <a:cs typeface="Arial"/>
                <a:sym typeface="Arial"/>
              </a:defRPr>
            </a:lvl8pPr>
            <a:lvl9pPr marL="3886200" marR="0" lvl="8" indent="-125729" algn="l" rtl="0">
              <a:spcBef>
                <a:spcPts val="360"/>
              </a:spcBef>
              <a:spcAft>
                <a:spcPts val="0"/>
              </a:spcAft>
              <a:buClr>
                <a:schemeClr val="folHlink"/>
              </a:buClr>
              <a:buSzPct val="90000"/>
              <a:buFont typeface="Noto Sans Symbols"/>
              <a:buChar char="•"/>
              <a:defRPr sz="1800" b="0" i="0" u="none" strike="noStrike" cap="none">
                <a:solidFill>
                  <a:schemeClr val="lt1"/>
                </a:solidFill>
                <a:latin typeface="Arial"/>
                <a:ea typeface="Arial"/>
                <a:cs typeface="Arial"/>
                <a:sym typeface="Arial"/>
              </a:defRPr>
            </a:lvl9pPr>
          </a:lstStyle>
          <a:p>
            <a:endParaRPr/>
          </a:p>
        </p:txBody>
      </p:sp>
      <p:sp>
        <p:nvSpPr>
          <p:cNvPr id="171" name="Shape 171"/>
          <p:cNvSpPr txBox="1">
            <a:spLocks noGrp="1"/>
          </p:cNvSpPr>
          <p:nvPr>
            <p:ph type="body" idx="2"/>
          </p:nvPr>
        </p:nvSpPr>
        <p:spPr>
          <a:xfrm>
            <a:off x="4648200" y="1600200"/>
            <a:ext cx="4038599" cy="4530724"/>
          </a:xfrm>
          <a:prstGeom prst="rect">
            <a:avLst/>
          </a:prstGeom>
          <a:noFill/>
          <a:ln>
            <a:noFill/>
          </a:ln>
        </p:spPr>
        <p:txBody>
          <a:bodyPr lIns="91425" tIns="91425" rIns="91425" bIns="91425" anchor="t" anchorCtr="0"/>
          <a:lstStyle>
            <a:lvl1pPr marL="342900" marR="0" lvl="0" indent="-182880" algn="l" rtl="0">
              <a:spcBef>
                <a:spcPts val="560"/>
              </a:spcBef>
              <a:spcAft>
                <a:spcPts val="0"/>
              </a:spcAft>
              <a:buClr>
                <a:schemeClr val="hlink"/>
              </a:buClr>
              <a:buSzPct val="90000"/>
              <a:buFont typeface="Noto Sans Symbols"/>
              <a:buChar char="•"/>
              <a:defRPr sz="2800">
                <a:solidFill>
                  <a:schemeClr val="lt1"/>
                </a:solidFill>
                <a:latin typeface="Arial"/>
                <a:ea typeface="Arial"/>
                <a:cs typeface="Arial"/>
                <a:sym typeface="Arial"/>
              </a:defRPr>
            </a:lvl1pPr>
            <a:lvl2pPr marL="742950" marR="0" lvl="1" indent="-133350" algn="l" rtl="0">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14300" algn="l" rtl="0">
              <a:spcBef>
                <a:spcPts val="400"/>
              </a:spcBef>
              <a:spcAft>
                <a:spcPts val="0"/>
              </a:spcAft>
              <a:buClr>
                <a:schemeClr val="accent2"/>
              </a:buClr>
              <a:buSzPct val="90000"/>
              <a:buFont typeface="Noto Sans Symbols"/>
              <a:buChar char="•"/>
              <a:defRPr sz="2000" b="0" i="0" u="none" strike="noStrike" cap="none">
                <a:solidFill>
                  <a:schemeClr val="lt1"/>
                </a:solidFill>
                <a:latin typeface="Arial"/>
                <a:ea typeface="Arial"/>
                <a:cs typeface="Arial"/>
                <a:sym typeface="Arial"/>
              </a:defRPr>
            </a:lvl3pPr>
            <a:lvl4pPr marL="1600200" marR="0" lvl="3" indent="-114300" algn="l" rtl="0">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25729" algn="l" rtl="0">
              <a:spcBef>
                <a:spcPts val="360"/>
              </a:spcBef>
              <a:spcAft>
                <a:spcPts val="0"/>
              </a:spcAft>
              <a:buClr>
                <a:schemeClr val="folHlink"/>
              </a:buClr>
              <a:buSzPct val="90000"/>
              <a:buFont typeface="Noto Sans Symbols"/>
              <a:buChar char="•"/>
              <a:defRPr sz="1800" b="0" i="0" u="none" strike="noStrike" cap="none">
                <a:solidFill>
                  <a:schemeClr val="lt1"/>
                </a:solidFill>
                <a:latin typeface="Arial"/>
                <a:ea typeface="Arial"/>
                <a:cs typeface="Arial"/>
                <a:sym typeface="Arial"/>
              </a:defRPr>
            </a:lvl5pPr>
            <a:lvl6pPr marL="2514600" marR="0" lvl="5" indent="-125729" algn="l" rtl="0">
              <a:spcBef>
                <a:spcPts val="360"/>
              </a:spcBef>
              <a:spcAft>
                <a:spcPts val="0"/>
              </a:spcAft>
              <a:buClr>
                <a:schemeClr val="folHlink"/>
              </a:buClr>
              <a:buSzPct val="90000"/>
              <a:buFont typeface="Noto Sans Symbols"/>
              <a:buChar char="•"/>
              <a:defRPr sz="1800" b="0" i="0" u="none" strike="noStrike" cap="none">
                <a:solidFill>
                  <a:schemeClr val="lt1"/>
                </a:solidFill>
                <a:latin typeface="Arial"/>
                <a:ea typeface="Arial"/>
                <a:cs typeface="Arial"/>
                <a:sym typeface="Arial"/>
              </a:defRPr>
            </a:lvl6pPr>
            <a:lvl7pPr marL="2971800" marR="0" lvl="6" indent="-125729" algn="l" rtl="0">
              <a:spcBef>
                <a:spcPts val="360"/>
              </a:spcBef>
              <a:spcAft>
                <a:spcPts val="0"/>
              </a:spcAft>
              <a:buClr>
                <a:schemeClr val="folHlink"/>
              </a:buClr>
              <a:buSzPct val="90000"/>
              <a:buFont typeface="Noto Sans Symbols"/>
              <a:buChar char="•"/>
              <a:defRPr sz="1800" b="0" i="0" u="none" strike="noStrike" cap="none">
                <a:solidFill>
                  <a:schemeClr val="lt1"/>
                </a:solidFill>
                <a:latin typeface="Arial"/>
                <a:ea typeface="Arial"/>
                <a:cs typeface="Arial"/>
                <a:sym typeface="Arial"/>
              </a:defRPr>
            </a:lvl7pPr>
            <a:lvl8pPr marL="3429000" marR="0" lvl="7" indent="-125729" algn="l" rtl="0">
              <a:spcBef>
                <a:spcPts val="360"/>
              </a:spcBef>
              <a:spcAft>
                <a:spcPts val="0"/>
              </a:spcAft>
              <a:buClr>
                <a:schemeClr val="folHlink"/>
              </a:buClr>
              <a:buSzPct val="90000"/>
              <a:buFont typeface="Noto Sans Symbols"/>
              <a:buChar char="•"/>
              <a:defRPr sz="1800" b="0" i="0" u="none" strike="noStrike" cap="none">
                <a:solidFill>
                  <a:schemeClr val="lt1"/>
                </a:solidFill>
                <a:latin typeface="Arial"/>
                <a:ea typeface="Arial"/>
                <a:cs typeface="Arial"/>
                <a:sym typeface="Arial"/>
              </a:defRPr>
            </a:lvl8pPr>
            <a:lvl9pPr marL="3886200" marR="0" lvl="8" indent="-125729" algn="l" rtl="0">
              <a:spcBef>
                <a:spcPts val="360"/>
              </a:spcBef>
              <a:spcAft>
                <a:spcPts val="0"/>
              </a:spcAft>
              <a:buClr>
                <a:schemeClr val="folHlink"/>
              </a:buClr>
              <a:buSzPct val="90000"/>
              <a:buFont typeface="Noto Sans Symbols"/>
              <a:buChar char="•"/>
              <a:defRPr sz="1800" b="0" i="0" u="none" strike="noStrike" cap="none">
                <a:solidFill>
                  <a:schemeClr val="lt1"/>
                </a:solidFill>
                <a:latin typeface="Arial"/>
                <a:ea typeface="Arial"/>
                <a:cs typeface="Arial"/>
                <a:sym typeface="Arial"/>
              </a:defRPr>
            </a:lvl9pPr>
          </a:lstStyle>
          <a:p>
            <a:endParaRPr/>
          </a:p>
        </p:txBody>
      </p:sp>
      <p:sp>
        <p:nvSpPr>
          <p:cNvPr id="172" name="Shape 172"/>
          <p:cNvSpPr txBox="1">
            <a:spLocks noGrp="1"/>
          </p:cNvSpPr>
          <p:nvPr>
            <p:ph type="dt" idx="10"/>
          </p:nvPr>
        </p:nvSpPr>
        <p:spPr>
          <a:xfrm>
            <a:off x="457200" y="6243637"/>
            <a:ext cx="21335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73" name="Shape 173"/>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74" name="Shape 174"/>
          <p:cNvSpPr txBox="1">
            <a:spLocks noGrp="1"/>
          </p:cNvSpPr>
          <p:nvPr>
            <p:ph type="sldNum" idx="12"/>
          </p:nvPr>
        </p:nvSpPr>
        <p:spPr>
          <a:xfrm>
            <a:off x="6553200" y="6243637"/>
            <a:ext cx="21335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200" b="0" i="0" u="none">
                <a:solidFill>
                  <a:schemeClr val="lt1"/>
                </a:solidFill>
                <a:latin typeface="Arial"/>
                <a:ea typeface="Arial"/>
                <a:cs typeface="Arial"/>
                <a:sym typeface="Arial"/>
              </a:rPr>
              <a:t>‹#›</a:t>
            </a:fld>
            <a:endParaRPr lang="en-US" sz="1200" b="0" i="0" u="none">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lt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lt2"/>
                </a:solidFill>
                <a:latin typeface="Arial"/>
                <a:ea typeface="Arial"/>
                <a:cs typeface="Arial"/>
                <a:sym typeface="Arial"/>
              </a:defRPr>
            </a:lvl9pPr>
          </a:lstStyle>
          <a:p>
            <a:endParaRPr/>
          </a:p>
        </p:txBody>
      </p:sp>
      <p:sp>
        <p:nvSpPr>
          <p:cNvPr id="177" name="Shape 177"/>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hlink"/>
              </a:buClr>
              <a:buFont typeface="Noto Sans Symbols"/>
              <a:buNone/>
              <a:defRPr sz="2000">
                <a:solidFill>
                  <a:schemeClr val="lt1"/>
                </a:solidFill>
                <a:latin typeface="Arial"/>
                <a:ea typeface="Arial"/>
                <a:cs typeface="Arial"/>
                <a:sym typeface="Arial"/>
              </a:defRPr>
            </a:lvl1pPr>
            <a:lvl2pPr marL="457200" marR="0" lvl="1" indent="0" algn="l" rtl="0">
              <a:spcBef>
                <a:spcPts val="36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320"/>
              </a:spcBef>
              <a:spcAft>
                <a:spcPts val="0"/>
              </a:spcAft>
              <a:buClr>
                <a:schemeClr val="accent2"/>
              </a:buClr>
              <a:buFont typeface="Noto Sans Symbols"/>
              <a:buNone/>
              <a:defRPr sz="1600" b="0" i="0" u="none" strike="noStrike" cap="none">
                <a:solidFill>
                  <a:schemeClr val="lt1"/>
                </a:solidFill>
                <a:latin typeface="Arial"/>
                <a:ea typeface="Arial"/>
                <a:cs typeface="Arial"/>
                <a:sym typeface="Arial"/>
              </a:defRPr>
            </a:lvl3pPr>
            <a:lvl4pPr marL="1371600" marR="0" lvl="3" indent="0" algn="l" rtl="0">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1828800" marR="0" lvl="4" indent="0" algn="l" rtl="0">
              <a:spcBef>
                <a:spcPts val="280"/>
              </a:spcBef>
              <a:spcAft>
                <a:spcPts val="0"/>
              </a:spcAft>
              <a:buClr>
                <a:schemeClr val="folHlink"/>
              </a:buClr>
              <a:buFont typeface="Noto Sans Symbols"/>
              <a:buNone/>
              <a:defRPr sz="1400" b="0" i="0" u="none" strike="noStrike" cap="none">
                <a:solidFill>
                  <a:schemeClr val="lt1"/>
                </a:solidFill>
                <a:latin typeface="Arial"/>
                <a:ea typeface="Arial"/>
                <a:cs typeface="Arial"/>
                <a:sym typeface="Arial"/>
              </a:defRPr>
            </a:lvl5pPr>
            <a:lvl6pPr marL="2286000" marR="0" lvl="5" indent="0" algn="l" rtl="0">
              <a:spcBef>
                <a:spcPts val="280"/>
              </a:spcBef>
              <a:spcAft>
                <a:spcPts val="0"/>
              </a:spcAft>
              <a:buClr>
                <a:schemeClr val="folHlink"/>
              </a:buClr>
              <a:buFont typeface="Noto Sans Symbols"/>
              <a:buNone/>
              <a:defRPr sz="1400" b="0" i="0" u="none" strike="noStrike" cap="none">
                <a:solidFill>
                  <a:schemeClr val="lt1"/>
                </a:solidFill>
                <a:latin typeface="Arial"/>
                <a:ea typeface="Arial"/>
                <a:cs typeface="Arial"/>
                <a:sym typeface="Arial"/>
              </a:defRPr>
            </a:lvl6pPr>
            <a:lvl7pPr marL="2743200" marR="0" lvl="6" indent="0" algn="l" rtl="0">
              <a:spcBef>
                <a:spcPts val="280"/>
              </a:spcBef>
              <a:spcAft>
                <a:spcPts val="0"/>
              </a:spcAft>
              <a:buClr>
                <a:schemeClr val="folHlink"/>
              </a:buClr>
              <a:buFont typeface="Noto Sans Symbols"/>
              <a:buNone/>
              <a:defRPr sz="1400" b="0" i="0" u="none" strike="noStrike" cap="none">
                <a:solidFill>
                  <a:schemeClr val="lt1"/>
                </a:solidFill>
                <a:latin typeface="Arial"/>
                <a:ea typeface="Arial"/>
                <a:cs typeface="Arial"/>
                <a:sym typeface="Arial"/>
              </a:defRPr>
            </a:lvl7pPr>
            <a:lvl8pPr marL="3200400" marR="0" lvl="7" indent="0" algn="l" rtl="0">
              <a:spcBef>
                <a:spcPts val="280"/>
              </a:spcBef>
              <a:spcAft>
                <a:spcPts val="0"/>
              </a:spcAft>
              <a:buClr>
                <a:schemeClr val="folHlink"/>
              </a:buClr>
              <a:buFont typeface="Noto Sans Symbols"/>
              <a:buNone/>
              <a:defRPr sz="1400" b="0" i="0" u="none" strike="noStrike" cap="none">
                <a:solidFill>
                  <a:schemeClr val="lt1"/>
                </a:solidFill>
                <a:latin typeface="Arial"/>
                <a:ea typeface="Arial"/>
                <a:cs typeface="Arial"/>
                <a:sym typeface="Arial"/>
              </a:defRPr>
            </a:lvl8pPr>
            <a:lvl9pPr marL="3657600" marR="0" lvl="8" indent="0" algn="l" rtl="0">
              <a:spcBef>
                <a:spcPts val="280"/>
              </a:spcBef>
              <a:spcAft>
                <a:spcPts val="0"/>
              </a:spcAft>
              <a:buClr>
                <a:schemeClr val="folHlink"/>
              </a:buClr>
              <a:buFont typeface="Noto Sans Symbols"/>
              <a:buNone/>
              <a:defRPr sz="1400" b="0" i="0" u="none" strike="noStrike" cap="none">
                <a:solidFill>
                  <a:schemeClr val="lt1"/>
                </a:solidFill>
                <a:latin typeface="Arial"/>
                <a:ea typeface="Arial"/>
                <a:cs typeface="Arial"/>
                <a:sym typeface="Arial"/>
              </a:defRPr>
            </a:lvl9pPr>
          </a:lstStyle>
          <a:p>
            <a:endParaRPr/>
          </a:p>
        </p:txBody>
      </p:sp>
      <p:sp>
        <p:nvSpPr>
          <p:cNvPr id="178" name="Shape 178"/>
          <p:cNvSpPr txBox="1">
            <a:spLocks noGrp="1"/>
          </p:cNvSpPr>
          <p:nvPr>
            <p:ph type="dt" idx="10"/>
          </p:nvPr>
        </p:nvSpPr>
        <p:spPr>
          <a:xfrm>
            <a:off x="457200" y="6243637"/>
            <a:ext cx="21335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79" name="Shape 179"/>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80" name="Shape 180"/>
          <p:cNvSpPr txBox="1">
            <a:spLocks noGrp="1"/>
          </p:cNvSpPr>
          <p:nvPr>
            <p:ph type="sldNum" idx="12"/>
          </p:nvPr>
        </p:nvSpPr>
        <p:spPr>
          <a:xfrm>
            <a:off x="6553200" y="6243637"/>
            <a:ext cx="21335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200" b="0" i="0" u="none">
                <a:solidFill>
                  <a:schemeClr val="lt1"/>
                </a:solidFill>
                <a:latin typeface="Arial"/>
                <a:ea typeface="Arial"/>
                <a:cs typeface="Arial"/>
                <a:sym typeface="Arial"/>
              </a:rPr>
              <a:t>‹#›</a:t>
            </a:fld>
            <a:endParaRPr lang="en-US" sz="1200" b="0" i="0" u="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277812"/>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lt2"/>
                </a:solidFill>
                <a:latin typeface="Arial"/>
                <a:ea typeface="Arial"/>
                <a:cs typeface="Arial"/>
                <a:sym typeface="Arial"/>
              </a:defRPr>
            </a:lvl9pPr>
          </a:lstStyle>
          <a:p>
            <a:endParaRPr/>
          </a:p>
        </p:txBody>
      </p:sp>
      <p:sp>
        <p:nvSpPr>
          <p:cNvPr id="105" name="Shape 105"/>
          <p:cNvSpPr txBox="1">
            <a:spLocks noGrp="1"/>
          </p:cNvSpPr>
          <p:nvPr>
            <p:ph type="body" idx="1"/>
          </p:nvPr>
        </p:nvSpPr>
        <p:spPr>
          <a:xfrm>
            <a:off x="457200" y="1600200"/>
            <a:ext cx="8229600" cy="4530724"/>
          </a:xfrm>
          <a:prstGeom prst="rect">
            <a:avLst/>
          </a:prstGeom>
          <a:noFill/>
          <a:ln>
            <a:noFill/>
          </a:ln>
        </p:spPr>
        <p:txBody>
          <a:bodyPr lIns="91425" tIns="91425" rIns="91425" bIns="91425" anchor="t" anchorCtr="0"/>
          <a:lstStyle>
            <a:lvl1pPr marL="342900" marR="0" lvl="0" indent="-160020" algn="l" rtl="0">
              <a:spcBef>
                <a:spcPts val="640"/>
              </a:spcBef>
              <a:spcAft>
                <a:spcPts val="0"/>
              </a:spcAft>
              <a:buClr>
                <a:schemeClr val="hlink"/>
              </a:buClr>
              <a:buSzPct val="90000"/>
              <a:buFont typeface="Noto Sans Symbols"/>
              <a:buChar char="•"/>
              <a:defRPr sz="3200" b="0" i="0" u="none" strike="noStrike" cap="none">
                <a:solidFill>
                  <a:schemeClr val="lt1"/>
                </a:solidFill>
                <a:latin typeface="Arial"/>
                <a:ea typeface="Arial"/>
                <a:cs typeface="Arial"/>
                <a:sym typeface="Arial"/>
              </a:defRPr>
            </a:lvl1pPr>
            <a:lvl2pPr marL="742950" marR="0" lvl="1" indent="-107950" algn="l" rtl="0">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91439" algn="l" rtl="0">
              <a:spcBef>
                <a:spcPts val="480"/>
              </a:spcBef>
              <a:spcAft>
                <a:spcPts val="0"/>
              </a:spcAft>
              <a:buClr>
                <a:schemeClr val="accent2"/>
              </a:buClr>
              <a:buSzPct val="90000"/>
              <a:buFont typeface="Noto Sans Symbols"/>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5pPr>
            <a:lvl6pPr marL="2514600" marR="0" lvl="5"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6pPr>
            <a:lvl7pPr marL="2971800" marR="0" lvl="6"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7pPr>
            <a:lvl8pPr marL="3429000" marR="0" lvl="7"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8pPr>
            <a:lvl9pPr marL="3886200" marR="0" lvl="8"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9pPr>
          </a:lstStyle>
          <a:p>
            <a:endParaRPr/>
          </a:p>
        </p:txBody>
      </p:sp>
      <p:sp>
        <p:nvSpPr>
          <p:cNvPr id="106" name="Shape 106"/>
          <p:cNvSpPr txBox="1">
            <a:spLocks noGrp="1"/>
          </p:cNvSpPr>
          <p:nvPr>
            <p:ph type="dt" idx="10"/>
          </p:nvPr>
        </p:nvSpPr>
        <p:spPr>
          <a:xfrm>
            <a:off x="457200" y="6243637"/>
            <a:ext cx="21335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07" name="Shape 107"/>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08" name="Shape 108"/>
          <p:cNvSpPr txBox="1">
            <a:spLocks noGrp="1"/>
          </p:cNvSpPr>
          <p:nvPr>
            <p:ph type="sldNum" idx="12"/>
          </p:nvPr>
        </p:nvSpPr>
        <p:spPr>
          <a:xfrm>
            <a:off x="6553200" y="6243637"/>
            <a:ext cx="21335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200" b="0" i="0" u="none">
                <a:solidFill>
                  <a:schemeClr val="lt1"/>
                </a:solidFill>
                <a:latin typeface="Arial"/>
                <a:ea typeface="Arial"/>
                <a:cs typeface="Arial"/>
                <a:sym typeface="Arial"/>
              </a:rPr>
              <a:t>‹#›</a:t>
            </a:fld>
            <a:endParaRPr lang="en-US" sz="1200" b="0" i="0" u="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77812"/>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lt2"/>
                </a:solidFill>
                <a:latin typeface="Arial"/>
                <a:ea typeface="Arial"/>
                <a:cs typeface="Arial"/>
                <a:sym typeface="Arial"/>
              </a:defRPr>
            </a:lvl9pPr>
          </a:lstStyle>
          <a:p>
            <a:endParaRPr/>
          </a:p>
        </p:txBody>
      </p:sp>
      <p:sp>
        <p:nvSpPr>
          <p:cNvPr id="111" name="Shape 111"/>
          <p:cNvSpPr txBox="1">
            <a:spLocks noGrp="1"/>
          </p:cNvSpPr>
          <p:nvPr>
            <p:ph type="body" idx="1"/>
          </p:nvPr>
        </p:nvSpPr>
        <p:spPr>
          <a:xfrm>
            <a:off x="457200" y="1600200"/>
            <a:ext cx="4038599" cy="4530724"/>
          </a:xfrm>
          <a:prstGeom prst="rect">
            <a:avLst/>
          </a:prstGeom>
          <a:noFill/>
          <a:ln>
            <a:noFill/>
          </a:ln>
        </p:spPr>
        <p:txBody>
          <a:bodyPr lIns="91425" tIns="91425" rIns="91425" bIns="91425" anchor="t" anchorCtr="0"/>
          <a:lstStyle>
            <a:lvl1pPr marL="342900" marR="0" lvl="0" indent="-160020" algn="l" rtl="0">
              <a:spcBef>
                <a:spcPts val="640"/>
              </a:spcBef>
              <a:spcAft>
                <a:spcPts val="0"/>
              </a:spcAft>
              <a:buClr>
                <a:schemeClr val="hlink"/>
              </a:buClr>
              <a:buSzPct val="90000"/>
              <a:buFont typeface="Noto Sans Symbols"/>
              <a:buChar char="•"/>
              <a:defRPr sz="3200" b="0" i="0" u="none" strike="noStrike" cap="none">
                <a:solidFill>
                  <a:schemeClr val="lt1"/>
                </a:solidFill>
                <a:latin typeface="Arial"/>
                <a:ea typeface="Arial"/>
                <a:cs typeface="Arial"/>
                <a:sym typeface="Arial"/>
              </a:defRPr>
            </a:lvl1pPr>
            <a:lvl2pPr marL="742950" marR="0" lvl="1" indent="-107950" algn="l" rtl="0">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91439" algn="l" rtl="0">
              <a:spcBef>
                <a:spcPts val="480"/>
              </a:spcBef>
              <a:spcAft>
                <a:spcPts val="0"/>
              </a:spcAft>
              <a:buClr>
                <a:schemeClr val="accent2"/>
              </a:buClr>
              <a:buSzPct val="90000"/>
              <a:buFont typeface="Noto Sans Symbols"/>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5pPr>
            <a:lvl6pPr marL="2514600" marR="0" lvl="5"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6pPr>
            <a:lvl7pPr marL="2971800" marR="0" lvl="6"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7pPr>
            <a:lvl8pPr marL="3429000" marR="0" lvl="7"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8pPr>
            <a:lvl9pPr marL="3886200" marR="0" lvl="8"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9pPr>
          </a:lstStyle>
          <a:p>
            <a:endParaRPr/>
          </a:p>
        </p:txBody>
      </p:sp>
      <p:sp>
        <p:nvSpPr>
          <p:cNvPr id="112" name="Shape 112"/>
          <p:cNvSpPr txBox="1">
            <a:spLocks noGrp="1"/>
          </p:cNvSpPr>
          <p:nvPr>
            <p:ph type="body" idx="2"/>
          </p:nvPr>
        </p:nvSpPr>
        <p:spPr>
          <a:xfrm>
            <a:off x="4648200" y="1600200"/>
            <a:ext cx="4038599" cy="4530724"/>
          </a:xfrm>
          <a:prstGeom prst="rect">
            <a:avLst/>
          </a:prstGeom>
          <a:noFill/>
          <a:ln>
            <a:noFill/>
          </a:ln>
        </p:spPr>
        <p:txBody>
          <a:bodyPr lIns="91425" tIns="91425" rIns="91425" bIns="91425" anchor="t" anchorCtr="0"/>
          <a:lstStyle>
            <a:lvl1pPr marL="342900" marR="0" lvl="0" indent="-160020" algn="l" rtl="0">
              <a:spcBef>
                <a:spcPts val="640"/>
              </a:spcBef>
              <a:spcAft>
                <a:spcPts val="0"/>
              </a:spcAft>
              <a:buClr>
                <a:schemeClr val="hlink"/>
              </a:buClr>
              <a:buSzPct val="90000"/>
              <a:buFont typeface="Noto Sans Symbols"/>
              <a:buChar char="•"/>
              <a:defRPr sz="3200" b="0" i="0" u="none" strike="noStrike" cap="none">
                <a:solidFill>
                  <a:schemeClr val="lt1"/>
                </a:solidFill>
                <a:latin typeface="Arial"/>
                <a:ea typeface="Arial"/>
                <a:cs typeface="Arial"/>
                <a:sym typeface="Arial"/>
              </a:defRPr>
            </a:lvl1pPr>
            <a:lvl2pPr marL="742950" marR="0" lvl="1" indent="-107950" algn="l" rtl="0">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91439" algn="l" rtl="0">
              <a:spcBef>
                <a:spcPts val="480"/>
              </a:spcBef>
              <a:spcAft>
                <a:spcPts val="0"/>
              </a:spcAft>
              <a:buClr>
                <a:schemeClr val="accent2"/>
              </a:buClr>
              <a:buSzPct val="90000"/>
              <a:buFont typeface="Noto Sans Symbols"/>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5pPr>
            <a:lvl6pPr marL="2514600" marR="0" lvl="5"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6pPr>
            <a:lvl7pPr marL="2971800" marR="0" lvl="6"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7pPr>
            <a:lvl8pPr marL="3429000" marR="0" lvl="7"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8pPr>
            <a:lvl9pPr marL="3886200" marR="0" lvl="8"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9pPr>
          </a:lstStyle>
          <a:p>
            <a:endParaRPr/>
          </a:p>
        </p:txBody>
      </p:sp>
      <p:sp>
        <p:nvSpPr>
          <p:cNvPr id="113" name="Shape 113"/>
          <p:cNvSpPr txBox="1">
            <a:spLocks noGrp="1"/>
          </p:cNvSpPr>
          <p:nvPr>
            <p:ph type="dt" idx="10"/>
          </p:nvPr>
        </p:nvSpPr>
        <p:spPr>
          <a:xfrm>
            <a:off x="457200" y="6243637"/>
            <a:ext cx="21335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14" name="Shape 114"/>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15" name="Shape 115"/>
          <p:cNvSpPr txBox="1">
            <a:spLocks noGrp="1"/>
          </p:cNvSpPr>
          <p:nvPr>
            <p:ph type="sldNum" idx="12"/>
          </p:nvPr>
        </p:nvSpPr>
        <p:spPr>
          <a:xfrm>
            <a:off x="6553200" y="6243637"/>
            <a:ext cx="21335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200" b="0" i="0" u="none">
                <a:solidFill>
                  <a:schemeClr val="lt1"/>
                </a:solidFill>
                <a:latin typeface="Arial"/>
                <a:ea typeface="Arial"/>
                <a:cs typeface="Arial"/>
                <a:sym typeface="Arial"/>
              </a:rPr>
              <a:t>‹#›</a:t>
            </a:fld>
            <a:endParaRPr lang="en-US" sz="1200" b="0" i="0" u="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277812"/>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lt2"/>
                </a:solidFill>
                <a:latin typeface="Arial"/>
                <a:ea typeface="Arial"/>
                <a:cs typeface="Arial"/>
                <a:sym typeface="Arial"/>
              </a:defRPr>
            </a:lvl9pPr>
          </a:lstStyle>
          <a:p>
            <a:endParaRPr/>
          </a:p>
        </p:txBody>
      </p:sp>
      <p:sp>
        <p:nvSpPr>
          <p:cNvPr id="118" name="Shape 118"/>
          <p:cNvSpPr txBox="1">
            <a:spLocks noGrp="1"/>
          </p:cNvSpPr>
          <p:nvPr>
            <p:ph type="body" idx="1"/>
          </p:nvPr>
        </p:nvSpPr>
        <p:spPr>
          <a:xfrm>
            <a:off x="457200" y="1600200"/>
            <a:ext cx="4038599" cy="4530724"/>
          </a:xfrm>
          <a:prstGeom prst="rect">
            <a:avLst/>
          </a:prstGeom>
          <a:noFill/>
          <a:ln>
            <a:noFill/>
          </a:ln>
        </p:spPr>
        <p:txBody>
          <a:bodyPr lIns="91425" tIns="91425" rIns="91425" bIns="91425" anchor="t" anchorCtr="0"/>
          <a:lstStyle>
            <a:lvl1pPr marL="342900" marR="0" lvl="0" indent="-160020" algn="l" rtl="0">
              <a:spcBef>
                <a:spcPts val="640"/>
              </a:spcBef>
              <a:spcAft>
                <a:spcPts val="0"/>
              </a:spcAft>
              <a:buClr>
                <a:schemeClr val="hlink"/>
              </a:buClr>
              <a:buSzPct val="90000"/>
              <a:buFont typeface="Noto Sans Symbols"/>
              <a:buChar char="•"/>
              <a:defRPr sz="3200">
                <a:solidFill>
                  <a:schemeClr val="lt1"/>
                </a:solidFill>
                <a:latin typeface="Arial"/>
                <a:ea typeface="Arial"/>
                <a:cs typeface="Arial"/>
                <a:sym typeface="Arial"/>
              </a:defRPr>
            </a:lvl1pPr>
            <a:lvl2pPr marL="742950" marR="0" lvl="1" indent="-107950" algn="l" rtl="0">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91439" algn="l" rtl="0">
              <a:spcBef>
                <a:spcPts val="480"/>
              </a:spcBef>
              <a:spcAft>
                <a:spcPts val="0"/>
              </a:spcAft>
              <a:buClr>
                <a:schemeClr val="accent2"/>
              </a:buClr>
              <a:buSzPct val="90000"/>
              <a:buFont typeface="Noto Sans Symbols"/>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5pPr>
            <a:lvl6pPr marL="2514600" marR="0" lvl="5"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6pPr>
            <a:lvl7pPr marL="2971800" marR="0" lvl="6"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7pPr>
            <a:lvl8pPr marL="3429000" marR="0" lvl="7"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8pPr>
            <a:lvl9pPr marL="3886200" marR="0" lvl="8"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9pPr>
          </a:lstStyle>
          <a:p>
            <a:endParaRPr/>
          </a:p>
        </p:txBody>
      </p:sp>
      <p:sp>
        <p:nvSpPr>
          <p:cNvPr id="119" name="Shape 119"/>
          <p:cNvSpPr txBox="1">
            <a:spLocks noGrp="1"/>
          </p:cNvSpPr>
          <p:nvPr>
            <p:ph type="body" idx="2"/>
          </p:nvPr>
        </p:nvSpPr>
        <p:spPr>
          <a:xfrm>
            <a:off x="4648200" y="1600200"/>
            <a:ext cx="4038599" cy="2189163"/>
          </a:xfrm>
          <a:prstGeom prst="rect">
            <a:avLst/>
          </a:prstGeom>
          <a:noFill/>
          <a:ln>
            <a:noFill/>
          </a:ln>
        </p:spPr>
        <p:txBody>
          <a:bodyPr lIns="91425" tIns="91425" rIns="91425" bIns="91425" anchor="t" anchorCtr="0"/>
          <a:lstStyle>
            <a:lvl1pPr marL="342900" marR="0" lvl="0" indent="-160020" algn="l" rtl="0">
              <a:spcBef>
                <a:spcPts val="640"/>
              </a:spcBef>
              <a:spcAft>
                <a:spcPts val="0"/>
              </a:spcAft>
              <a:buClr>
                <a:schemeClr val="hlink"/>
              </a:buClr>
              <a:buSzPct val="90000"/>
              <a:buFont typeface="Noto Sans Symbols"/>
              <a:buChar char="•"/>
              <a:defRPr sz="3200">
                <a:solidFill>
                  <a:schemeClr val="lt1"/>
                </a:solidFill>
                <a:latin typeface="Arial"/>
                <a:ea typeface="Arial"/>
                <a:cs typeface="Arial"/>
                <a:sym typeface="Arial"/>
              </a:defRPr>
            </a:lvl1pPr>
            <a:lvl2pPr marL="742950" marR="0" lvl="1" indent="-107950" algn="l" rtl="0">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91439" algn="l" rtl="0">
              <a:spcBef>
                <a:spcPts val="480"/>
              </a:spcBef>
              <a:spcAft>
                <a:spcPts val="0"/>
              </a:spcAft>
              <a:buClr>
                <a:schemeClr val="accent2"/>
              </a:buClr>
              <a:buSzPct val="90000"/>
              <a:buFont typeface="Noto Sans Symbols"/>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5pPr>
            <a:lvl6pPr marL="2514600" marR="0" lvl="5"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6pPr>
            <a:lvl7pPr marL="2971800" marR="0" lvl="6"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7pPr>
            <a:lvl8pPr marL="3429000" marR="0" lvl="7"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8pPr>
            <a:lvl9pPr marL="3886200" marR="0" lvl="8"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9pPr>
          </a:lstStyle>
          <a:p>
            <a:endParaRPr/>
          </a:p>
        </p:txBody>
      </p:sp>
      <p:sp>
        <p:nvSpPr>
          <p:cNvPr id="120" name="Shape 120"/>
          <p:cNvSpPr txBox="1">
            <a:spLocks noGrp="1"/>
          </p:cNvSpPr>
          <p:nvPr>
            <p:ph type="body" idx="3"/>
          </p:nvPr>
        </p:nvSpPr>
        <p:spPr>
          <a:xfrm>
            <a:off x="4648200" y="3941762"/>
            <a:ext cx="4038599" cy="2189161"/>
          </a:xfrm>
          <a:prstGeom prst="rect">
            <a:avLst/>
          </a:prstGeom>
          <a:noFill/>
          <a:ln>
            <a:noFill/>
          </a:ln>
        </p:spPr>
        <p:txBody>
          <a:bodyPr lIns="91425" tIns="91425" rIns="91425" bIns="91425" anchor="t" anchorCtr="0"/>
          <a:lstStyle>
            <a:lvl1pPr marL="342900" marR="0" lvl="0" indent="-160020" algn="l" rtl="0">
              <a:spcBef>
                <a:spcPts val="640"/>
              </a:spcBef>
              <a:spcAft>
                <a:spcPts val="0"/>
              </a:spcAft>
              <a:buClr>
                <a:schemeClr val="hlink"/>
              </a:buClr>
              <a:buSzPct val="90000"/>
              <a:buFont typeface="Noto Sans Symbols"/>
              <a:buChar char="•"/>
              <a:defRPr sz="3200">
                <a:solidFill>
                  <a:schemeClr val="lt1"/>
                </a:solidFill>
                <a:latin typeface="Arial"/>
                <a:ea typeface="Arial"/>
                <a:cs typeface="Arial"/>
                <a:sym typeface="Arial"/>
              </a:defRPr>
            </a:lvl1pPr>
            <a:lvl2pPr marL="742950" marR="0" lvl="1" indent="-107950" algn="l" rtl="0">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91439" algn="l" rtl="0">
              <a:spcBef>
                <a:spcPts val="480"/>
              </a:spcBef>
              <a:spcAft>
                <a:spcPts val="0"/>
              </a:spcAft>
              <a:buClr>
                <a:schemeClr val="accent2"/>
              </a:buClr>
              <a:buSzPct val="90000"/>
              <a:buFont typeface="Noto Sans Symbols"/>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5pPr>
            <a:lvl6pPr marL="2514600" marR="0" lvl="5"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6pPr>
            <a:lvl7pPr marL="2971800" marR="0" lvl="6"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7pPr>
            <a:lvl8pPr marL="3429000" marR="0" lvl="7"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8pPr>
            <a:lvl9pPr marL="3886200" marR="0" lvl="8"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9pPr>
          </a:lstStyle>
          <a:p>
            <a:endParaRPr/>
          </a:p>
        </p:txBody>
      </p:sp>
      <p:sp>
        <p:nvSpPr>
          <p:cNvPr id="121" name="Shape 121"/>
          <p:cNvSpPr txBox="1">
            <a:spLocks noGrp="1"/>
          </p:cNvSpPr>
          <p:nvPr>
            <p:ph type="dt" idx="10"/>
          </p:nvPr>
        </p:nvSpPr>
        <p:spPr>
          <a:xfrm>
            <a:off x="457200" y="6243637"/>
            <a:ext cx="21335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22" name="Shape 122"/>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23" name="Shape 123"/>
          <p:cNvSpPr txBox="1">
            <a:spLocks noGrp="1"/>
          </p:cNvSpPr>
          <p:nvPr>
            <p:ph type="sldNum" idx="12"/>
          </p:nvPr>
        </p:nvSpPr>
        <p:spPr>
          <a:xfrm>
            <a:off x="6553200" y="6243637"/>
            <a:ext cx="21335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200" b="0" i="0" u="none">
                <a:solidFill>
                  <a:schemeClr val="lt1"/>
                </a:solidFill>
                <a:latin typeface="Arial"/>
                <a:ea typeface="Arial"/>
                <a:cs typeface="Arial"/>
                <a:sym typeface="Arial"/>
              </a:rPr>
              <a:t>‹#›</a:t>
            </a:fld>
            <a:endParaRPr lang="en-US" sz="1200" b="0" i="0" u="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rot="5400000">
            <a:off x="4731544" y="2175668"/>
            <a:ext cx="5853111" cy="20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lt2"/>
                </a:solidFill>
                <a:latin typeface="Arial"/>
                <a:ea typeface="Arial"/>
                <a:cs typeface="Arial"/>
                <a:sym typeface="Arial"/>
              </a:defRPr>
            </a:lvl9pPr>
          </a:lstStyle>
          <a:p>
            <a:endParaRPr/>
          </a:p>
        </p:txBody>
      </p:sp>
      <p:sp>
        <p:nvSpPr>
          <p:cNvPr id="126" name="Shape 126"/>
          <p:cNvSpPr txBox="1">
            <a:spLocks noGrp="1"/>
          </p:cNvSpPr>
          <p:nvPr>
            <p:ph type="body" idx="1"/>
          </p:nvPr>
        </p:nvSpPr>
        <p:spPr>
          <a:xfrm rot="5400000">
            <a:off x="540544" y="194469"/>
            <a:ext cx="5853111" cy="6019799"/>
          </a:xfrm>
          <a:prstGeom prst="rect">
            <a:avLst/>
          </a:prstGeom>
          <a:noFill/>
          <a:ln>
            <a:noFill/>
          </a:ln>
        </p:spPr>
        <p:txBody>
          <a:bodyPr lIns="91425" tIns="91425" rIns="91425" bIns="91425" anchor="t" anchorCtr="0"/>
          <a:lstStyle>
            <a:lvl1pPr marL="342900" marR="0" lvl="0" indent="-160020" algn="l" rtl="0">
              <a:spcBef>
                <a:spcPts val="640"/>
              </a:spcBef>
              <a:spcAft>
                <a:spcPts val="0"/>
              </a:spcAft>
              <a:buClr>
                <a:schemeClr val="hlink"/>
              </a:buClr>
              <a:buSzPct val="90000"/>
              <a:buFont typeface="Noto Sans Symbols"/>
              <a:buChar char="•"/>
              <a:defRPr sz="3200">
                <a:solidFill>
                  <a:schemeClr val="lt1"/>
                </a:solidFill>
                <a:latin typeface="Arial"/>
                <a:ea typeface="Arial"/>
                <a:cs typeface="Arial"/>
                <a:sym typeface="Arial"/>
              </a:defRPr>
            </a:lvl1pPr>
            <a:lvl2pPr marL="742950" marR="0" lvl="1" indent="-107950" algn="l" rtl="0">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91439" algn="l" rtl="0">
              <a:spcBef>
                <a:spcPts val="480"/>
              </a:spcBef>
              <a:spcAft>
                <a:spcPts val="0"/>
              </a:spcAft>
              <a:buClr>
                <a:schemeClr val="accent2"/>
              </a:buClr>
              <a:buSzPct val="90000"/>
              <a:buFont typeface="Noto Sans Symbols"/>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5pPr>
            <a:lvl6pPr marL="2514600" marR="0" lvl="5"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6pPr>
            <a:lvl7pPr marL="2971800" marR="0" lvl="6"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7pPr>
            <a:lvl8pPr marL="3429000" marR="0" lvl="7"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8pPr>
            <a:lvl9pPr marL="3886200" marR="0" lvl="8"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9pPr>
          </a:lstStyle>
          <a:p>
            <a:endParaRPr/>
          </a:p>
        </p:txBody>
      </p:sp>
      <p:sp>
        <p:nvSpPr>
          <p:cNvPr id="127" name="Shape 127"/>
          <p:cNvSpPr txBox="1">
            <a:spLocks noGrp="1"/>
          </p:cNvSpPr>
          <p:nvPr>
            <p:ph type="dt" idx="10"/>
          </p:nvPr>
        </p:nvSpPr>
        <p:spPr>
          <a:xfrm>
            <a:off x="457200" y="6243637"/>
            <a:ext cx="21335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28" name="Shape 128"/>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29" name="Shape 129"/>
          <p:cNvSpPr txBox="1">
            <a:spLocks noGrp="1"/>
          </p:cNvSpPr>
          <p:nvPr>
            <p:ph type="sldNum" idx="12"/>
          </p:nvPr>
        </p:nvSpPr>
        <p:spPr>
          <a:xfrm>
            <a:off x="6553200" y="6243637"/>
            <a:ext cx="21335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200" b="0" i="0" u="none">
                <a:solidFill>
                  <a:schemeClr val="lt1"/>
                </a:solidFill>
                <a:latin typeface="Arial"/>
                <a:ea typeface="Arial"/>
                <a:cs typeface="Arial"/>
                <a:sym typeface="Arial"/>
              </a:rPr>
              <a:t>‹#›</a:t>
            </a:fld>
            <a:endParaRPr lang="en-US" sz="1200" b="0" i="0" u="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277812"/>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lt2"/>
                </a:solidFill>
                <a:latin typeface="Arial"/>
                <a:ea typeface="Arial"/>
                <a:cs typeface="Arial"/>
                <a:sym typeface="Arial"/>
              </a:defRPr>
            </a:lvl9pPr>
          </a:lstStyle>
          <a:p>
            <a:endParaRPr/>
          </a:p>
        </p:txBody>
      </p:sp>
      <p:sp>
        <p:nvSpPr>
          <p:cNvPr id="132" name="Shape 132"/>
          <p:cNvSpPr txBox="1">
            <a:spLocks noGrp="1"/>
          </p:cNvSpPr>
          <p:nvPr>
            <p:ph type="body" idx="1"/>
          </p:nvPr>
        </p:nvSpPr>
        <p:spPr>
          <a:xfrm rot="5400000">
            <a:off x="2306637" y="-249237"/>
            <a:ext cx="4530724" cy="8229600"/>
          </a:xfrm>
          <a:prstGeom prst="rect">
            <a:avLst/>
          </a:prstGeom>
          <a:noFill/>
          <a:ln>
            <a:noFill/>
          </a:ln>
        </p:spPr>
        <p:txBody>
          <a:bodyPr lIns="91425" tIns="91425" rIns="91425" bIns="91425" anchor="t" anchorCtr="0"/>
          <a:lstStyle>
            <a:lvl1pPr marL="342900" marR="0" lvl="0" indent="-160020" algn="l" rtl="0">
              <a:spcBef>
                <a:spcPts val="640"/>
              </a:spcBef>
              <a:spcAft>
                <a:spcPts val="0"/>
              </a:spcAft>
              <a:buClr>
                <a:schemeClr val="hlink"/>
              </a:buClr>
              <a:buSzPct val="90000"/>
              <a:buFont typeface="Noto Sans Symbols"/>
              <a:buChar char="•"/>
              <a:defRPr sz="3200">
                <a:solidFill>
                  <a:schemeClr val="lt1"/>
                </a:solidFill>
                <a:latin typeface="Arial"/>
                <a:ea typeface="Arial"/>
                <a:cs typeface="Arial"/>
                <a:sym typeface="Arial"/>
              </a:defRPr>
            </a:lvl1pPr>
            <a:lvl2pPr marL="742950" marR="0" lvl="1" indent="-107950" algn="l" rtl="0">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91439" algn="l" rtl="0">
              <a:spcBef>
                <a:spcPts val="480"/>
              </a:spcBef>
              <a:spcAft>
                <a:spcPts val="0"/>
              </a:spcAft>
              <a:buClr>
                <a:schemeClr val="accent2"/>
              </a:buClr>
              <a:buSzPct val="90000"/>
              <a:buFont typeface="Noto Sans Symbols"/>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5pPr>
            <a:lvl6pPr marL="2514600" marR="0" lvl="5"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6pPr>
            <a:lvl7pPr marL="2971800" marR="0" lvl="6"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7pPr>
            <a:lvl8pPr marL="3429000" marR="0" lvl="7"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8pPr>
            <a:lvl9pPr marL="3886200" marR="0" lvl="8"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9pPr>
          </a:lstStyle>
          <a:p>
            <a:endParaRPr/>
          </a:p>
        </p:txBody>
      </p:sp>
      <p:sp>
        <p:nvSpPr>
          <p:cNvPr id="133" name="Shape 133"/>
          <p:cNvSpPr txBox="1">
            <a:spLocks noGrp="1"/>
          </p:cNvSpPr>
          <p:nvPr>
            <p:ph type="dt" idx="10"/>
          </p:nvPr>
        </p:nvSpPr>
        <p:spPr>
          <a:xfrm>
            <a:off x="457200" y="6243637"/>
            <a:ext cx="21335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34" name="Shape 134"/>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35" name="Shape 135"/>
          <p:cNvSpPr txBox="1">
            <a:spLocks noGrp="1"/>
          </p:cNvSpPr>
          <p:nvPr>
            <p:ph type="sldNum" idx="12"/>
          </p:nvPr>
        </p:nvSpPr>
        <p:spPr>
          <a:xfrm>
            <a:off x="6553200" y="6243637"/>
            <a:ext cx="21335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200" b="0" i="0" u="none">
                <a:solidFill>
                  <a:schemeClr val="lt1"/>
                </a:solidFill>
                <a:latin typeface="Arial"/>
                <a:ea typeface="Arial"/>
                <a:cs typeface="Arial"/>
                <a:sym typeface="Arial"/>
              </a:rPr>
              <a:t>‹#›</a:t>
            </a:fld>
            <a:endParaRPr lang="en-US" sz="1200" b="0" i="0" u="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lt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lt2"/>
                </a:solidFill>
                <a:latin typeface="Arial"/>
                <a:ea typeface="Arial"/>
                <a:cs typeface="Arial"/>
                <a:sym typeface="Arial"/>
              </a:defRPr>
            </a:lvl9pPr>
          </a:lstStyle>
          <a:p>
            <a:endParaRPr/>
          </a:p>
        </p:txBody>
      </p:sp>
      <p:sp>
        <p:nvSpPr>
          <p:cNvPr id="138" name="Shape 138"/>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hlink"/>
              </a:buClr>
              <a:buFont typeface="Noto Sans Symbols"/>
              <a:buNone/>
              <a:defRPr sz="3200">
                <a:solidFill>
                  <a:schemeClr val="lt1"/>
                </a:solidFill>
                <a:latin typeface="Arial"/>
                <a:ea typeface="Arial"/>
                <a:cs typeface="Arial"/>
                <a:sym typeface="Arial"/>
              </a:defRPr>
            </a:lvl1pPr>
            <a:lvl2pPr marL="457200" marR="0" lvl="1" indent="0" algn="l" rtl="0">
              <a:spcBef>
                <a:spcPts val="560"/>
              </a:spcBef>
              <a:spcAft>
                <a:spcPts val="0"/>
              </a:spcAft>
              <a:buClr>
                <a:schemeClr val="lt1"/>
              </a:buClr>
              <a:buFont typeface="Arial"/>
              <a:buNone/>
              <a:defRPr sz="2800" b="0" i="0" u="none" strike="noStrike" cap="none">
                <a:solidFill>
                  <a:schemeClr val="lt1"/>
                </a:solidFill>
                <a:latin typeface="Arial"/>
                <a:ea typeface="Arial"/>
                <a:cs typeface="Arial"/>
                <a:sym typeface="Arial"/>
              </a:defRPr>
            </a:lvl2pPr>
            <a:lvl3pPr marL="914400" marR="0" lvl="2" indent="0" algn="l" rtl="0">
              <a:spcBef>
                <a:spcPts val="480"/>
              </a:spcBef>
              <a:spcAft>
                <a:spcPts val="0"/>
              </a:spcAft>
              <a:buClr>
                <a:schemeClr val="accent2"/>
              </a:buClr>
              <a:buFont typeface="Noto Sans Symbols"/>
              <a:buNone/>
              <a:defRPr sz="2400" b="0" i="0" u="none" strike="noStrike" cap="none">
                <a:solidFill>
                  <a:schemeClr val="lt1"/>
                </a:solidFill>
                <a:latin typeface="Arial"/>
                <a:ea typeface="Arial"/>
                <a:cs typeface="Arial"/>
                <a:sym typeface="Arial"/>
              </a:defRPr>
            </a:lvl3pPr>
            <a:lvl4pPr marL="1371600" marR="0" lvl="3" indent="0" algn="l" rtl="0">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4pPr>
            <a:lvl5pPr marL="1828800" marR="0" lvl="4" indent="0" algn="l" rtl="0">
              <a:spcBef>
                <a:spcPts val="400"/>
              </a:spcBef>
              <a:spcAft>
                <a:spcPts val="0"/>
              </a:spcAft>
              <a:buClr>
                <a:schemeClr val="folHlink"/>
              </a:buClr>
              <a:buFont typeface="Noto Sans Symbols"/>
              <a:buNone/>
              <a:defRPr sz="2000" b="0" i="0" u="none" strike="noStrike" cap="none">
                <a:solidFill>
                  <a:schemeClr val="lt1"/>
                </a:solidFill>
                <a:latin typeface="Arial"/>
                <a:ea typeface="Arial"/>
                <a:cs typeface="Arial"/>
                <a:sym typeface="Arial"/>
              </a:defRPr>
            </a:lvl5pPr>
            <a:lvl6pPr marL="2286000" marR="0" lvl="5" indent="0" algn="l" rtl="0">
              <a:spcBef>
                <a:spcPts val="400"/>
              </a:spcBef>
              <a:spcAft>
                <a:spcPts val="0"/>
              </a:spcAft>
              <a:buClr>
                <a:schemeClr val="folHlink"/>
              </a:buClr>
              <a:buFont typeface="Noto Sans Symbols"/>
              <a:buNone/>
              <a:defRPr sz="2000" b="0" i="0" u="none" strike="noStrike" cap="none">
                <a:solidFill>
                  <a:schemeClr val="lt1"/>
                </a:solidFill>
                <a:latin typeface="Arial"/>
                <a:ea typeface="Arial"/>
                <a:cs typeface="Arial"/>
                <a:sym typeface="Arial"/>
              </a:defRPr>
            </a:lvl6pPr>
            <a:lvl7pPr marL="2743200" marR="0" lvl="6" indent="0" algn="l" rtl="0">
              <a:spcBef>
                <a:spcPts val="400"/>
              </a:spcBef>
              <a:spcAft>
                <a:spcPts val="0"/>
              </a:spcAft>
              <a:buClr>
                <a:schemeClr val="folHlink"/>
              </a:buClr>
              <a:buFont typeface="Noto Sans Symbols"/>
              <a:buNone/>
              <a:defRPr sz="2000" b="0" i="0" u="none" strike="noStrike" cap="none">
                <a:solidFill>
                  <a:schemeClr val="lt1"/>
                </a:solidFill>
                <a:latin typeface="Arial"/>
                <a:ea typeface="Arial"/>
                <a:cs typeface="Arial"/>
                <a:sym typeface="Arial"/>
              </a:defRPr>
            </a:lvl7pPr>
            <a:lvl8pPr marL="3200400" marR="0" lvl="7" indent="0" algn="l" rtl="0">
              <a:spcBef>
                <a:spcPts val="400"/>
              </a:spcBef>
              <a:spcAft>
                <a:spcPts val="0"/>
              </a:spcAft>
              <a:buClr>
                <a:schemeClr val="folHlink"/>
              </a:buClr>
              <a:buFont typeface="Noto Sans Symbols"/>
              <a:buNone/>
              <a:defRPr sz="2000" b="0" i="0" u="none" strike="noStrike" cap="none">
                <a:solidFill>
                  <a:schemeClr val="lt1"/>
                </a:solidFill>
                <a:latin typeface="Arial"/>
                <a:ea typeface="Arial"/>
                <a:cs typeface="Arial"/>
                <a:sym typeface="Arial"/>
              </a:defRPr>
            </a:lvl8pPr>
            <a:lvl9pPr marL="3657600" marR="0" lvl="8" indent="0" algn="l" rtl="0">
              <a:spcBef>
                <a:spcPts val="400"/>
              </a:spcBef>
              <a:spcAft>
                <a:spcPts val="0"/>
              </a:spcAft>
              <a:buClr>
                <a:schemeClr val="folHlink"/>
              </a:buClr>
              <a:buFont typeface="Noto Sans Symbols"/>
              <a:buNone/>
              <a:defRPr sz="2000" b="0" i="0" u="none" strike="noStrike" cap="none">
                <a:solidFill>
                  <a:schemeClr val="lt1"/>
                </a:solidFill>
                <a:latin typeface="Arial"/>
                <a:ea typeface="Arial"/>
                <a:cs typeface="Arial"/>
                <a:sym typeface="Arial"/>
              </a:defRPr>
            </a:lvl9pPr>
          </a:lstStyle>
          <a:p>
            <a:endParaRPr/>
          </a:p>
        </p:txBody>
      </p:sp>
      <p:sp>
        <p:nvSpPr>
          <p:cNvPr id="139" name="Shape 139"/>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hlink"/>
              </a:buClr>
              <a:buFont typeface="Noto Sans Symbols"/>
              <a:buNone/>
              <a:defRPr sz="1400">
                <a:solidFill>
                  <a:schemeClr val="lt1"/>
                </a:solidFill>
                <a:latin typeface="Arial"/>
                <a:ea typeface="Arial"/>
                <a:cs typeface="Arial"/>
                <a:sym typeface="Arial"/>
              </a:defRPr>
            </a:lvl1pPr>
            <a:lvl2pPr marL="457200" marR="0" lvl="1" indent="0" algn="l" rtl="0">
              <a:spcBef>
                <a:spcPts val="240"/>
              </a:spcBef>
              <a:spcAft>
                <a:spcPts val="0"/>
              </a:spcAft>
              <a:buClr>
                <a:schemeClr val="lt1"/>
              </a:buClr>
              <a:buFont typeface="Arial"/>
              <a:buNone/>
              <a:defRPr sz="1200" b="0" i="0" u="none" strike="noStrike" cap="none">
                <a:solidFill>
                  <a:schemeClr val="lt1"/>
                </a:solidFill>
                <a:latin typeface="Arial"/>
                <a:ea typeface="Arial"/>
                <a:cs typeface="Arial"/>
                <a:sym typeface="Arial"/>
              </a:defRPr>
            </a:lvl2pPr>
            <a:lvl3pPr marL="914400" marR="0" lvl="2" indent="0" algn="l" rtl="0">
              <a:spcBef>
                <a:spcPts val="200"/>
              </a:spcBef>
              <a:spcAft>
                <a:spcPts val="0"/>
              </a:spcAft>
              <a:buClr>
                <a:schemeClr val="accent2"/>
              </a:buClr>
              <a:buFont typeface="Noto Sans Symbols"/>
              <a:buNone/>
              <a:defRPr sz="1000" b="0" i="0" u="none" strike="noStrike" cap="none">
                <a:solidFill>
                  <a:schemeClr val="lt1"/>
                </a:solidFill>
                <a:latin typeface="Arial"/>
                <a:ea typeface="Arial"/>
                <a:cs typeface="Arial"/>
                <a:sym typeface="Arial"/>
              </a:defRPr>
            </a:lvl3pPr>
            <a:lvl4pPr marL="1371600" marR="0" lvl="3" indent="0" algn="l" rtl="0">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4pPr>
            <a:lvl5pPr marL="1828800" marR="0" lvl="4" indent="0" algn="l" rtl="0">
              <a:spcBef>
                <a:spcPts val="180"/>
              </a:spcBef>
              <a:spcAft>
                <a:spcPts val="0"/>
              </a:spcAft>
              <a:buClr>
                <a:schemeClr val="folHlink"/>
              </a:buClr>
              <a:buFont typeface="Noto Sans Symbols"/>
              <a:buNone/>
              <a:defRPr sz="900" b="0" i="0" u="none" strike="noStrike" cap="none">
                <a:solidFill>
                  <a:schemeClr val="lt1"/>
                </a:solidFill>
                <a:latin typeface="Arial"/>
                <a:ea typeface="Arial"/>
                <a:cs typeface="Arial"/>
                <a:sym typeface="Arial"/>
              </a:defRPr>
            </a:lvl5pPr>
            <a:lvl6pPr marL="2286000" marR="0" lvl="5" indent="0" algn="l" rtl="0">
              <a:spcBef>
                <a:spcPts val="180"/>
              </a:spcBef>
              <a:spcAft>
                <a:spcPts val="0"/>
              </a:spcAft>
              <a:buClr>
                <a:schemeClr val="folHlink"/>
              </a:buClr>
              <a:buFont typeface="Noto Sans Symbols"/>
              <a:buNone/>
              <a:defRPr sz="900" b="0" i="0" u="none" strike="noStrike" cap="none">
                <a:solidFill>
                  <a:schemeClr val="lt1"/>
                </a:solidFill>
                <a:latin typeface="Arial"/>
                <a:ea typeface="Arial"/>
                <a:cs typeface="Arial"/>
                <a:sym typeface="Arial"/>
              </a:defRPr>
            </a:lvl6pPr>
            <a:lvl7pPr marL="2743200" marR="0" lvl="6" indent="0" algn="l" rtl="0">
              <a:spcBef>
                <a:spcPts val="180"/>
              </a:spcBef>
              <a:spcAft>
                <a:spcPts val="0"/>
              </a:spcAft>
              <a:buClr>
                <a:schemeClr val="folHlink"/>
              </a:buClr>
              <a:buFont typeface="Noto Sans Symbols"/>
              <a:buNone/>
              <a:defRPr sz="900" b="0" i="0" u="none" strike="noStrike" cap="none">
                <a:solidFill>
                  <a:schemeClr val="lt1"/>
                </a:solidFill>
                <a:latin typeface="Arial"/>
                <a:ea typeface="Arial"/>
                <a:cs typeface="Arial"/>
                <a:sym typeface="Arial"/>
              </a:defRPr>
            </a:lvl7pPr>
            <a:lvl8pPr marL="3200400" marR="0" lvl="7" indent="0" algn="l" rtl="0">
              <a:spcBef>
                <a:spcPts val="180"/>
              </a:spcBef>
              <a:spcAft>
                <a:spcPts val="0"/>
              </a:spcAft>
              <a:buClr>
                <a:schemeClr val="folHlink"/>
              </a:buClr>
              <a:buFont typeface="Noto Sans Symbols"/>
              <a:buNone/>
              <a:defRPr sz="900" b="0" i="0" u="none" strike="noStrike" cap="none">
                <a:solidFill>
                  <a:schemeClr val="lt1"/>
                </a:solidFill>
                <a:latin typeface="Arial"/>
                <a:ea typeface="Arial"/>
                <a:cs typeface="Arial"/>
                <a:sym typeface="Arial"/>
              </a:defRPr>
            </a:lvl8pPr>
            <a:lvl9pPr marL="3657600" marR="0" lvl="8" indent="0" algn="l" rtl="0">
              <a:spcBef>
                <a:spcPts val="180"/>
              </a:spcBef>
              <a:spcAft>
                <a:spcPts val="0"/>
              </a:spcAft>
              <a:buClr>
                <a:schemeClr val="folHlink"/>
              </a:buClr>
              <a:buFont typeface="Noto Sans Symbols"/>
              <a:buNone/>
              <a:defRPr sz="900" b="0" i="0" u="none" strike="noStrike" cap="none">
                <a:solidFill>
                  <a:schemeClr val="lt1"/>
                </a:solidFill>
                <a:latin typeface="Arial"/>
                <a:ea typeface="Arial"/>
                <a:cs typeface="Arial"/>
                <a:sym typeface="Arial"/>
              </a:defRPr>
            </a:lvl9pPr>
          </a:lstStyle>
          <a:p>
            <a:endParaRPr/>
          </a:p>
        </p:txBody>
      </p:sp>
      <p:sp>
        <p:nvSpPr>
          <p:cNvPr id="140" name="Shape 140"/>
          <p:cNvSpPr txBox="1">
            <a:spLocks noGrp="1"/>
          </p:cNvSpPr>
          <p:nvPr>
            <p:ph type="dt" idx="10"/>
          </p:nvPr>
        </p:nvSpPr>
        <p:spPr>
          <a:xfrm>
            <a:off x="457200" y="6243637"/>
            <a:ext cx="21335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41" name="Shape 141"/>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42" name="Shape 142"/>
          <p:cNvSpPr txBox="1">
            <a:spLocks noGrp="1"/>
          </p:cNvSpPr>
          <p:nvPr>
            <p:ph type="sldNum" idx="12"/>
          </p:nvPr>
        </p:nvSpPr>
        <p:spPr>
          <a:xfrm>
            <a:off x="6553200" y="6243637"/>
            <a:ext cx="21335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200" b="0" i="0" u="none">
                <a:solidFill>
                  <a:schemeClr val="lt1"/>
                </a:solidFill>
                <a:latin typeface="Arial"/>
                <a:ea typeface="Arial"/>
                <a:cs typeface="Arial"/>
                <a:sym typeface="Arial"/>
              </a:rPr>
              <a:t>‹#›</a:t>
            </a:fld>
            <a:endParaRPr lang="en-US" sz="1200" b="0" i="0" u="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lt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lt2"/>
                </a:solidFill>
                <a:latin typeface="Arial"/>
                <a:ea typeface="Arial"/>
                <a:cs typeface="Arial"/>
                <a:sym typeface="Arial"/>
              </a:defRPr>
            </a:lvl9pPr>
          </a:lstStyle>
          <a:p>
            <a:endParaRPr/>
          </a:p>
        </p:txBody>
      </p:sp>
      <p:sp>
        <p:nvSpPr>
          <p:cNvPr id="145" name="Shape 145"/>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60020" algn="l" rtl="0">
              <a:spcBef>
                <a:spcPts val="640"/>
              </a:spcBef>
              <a:spcAft>
                <a:spcPts val="0"/>
              </a:spcAft>
              <a:buClr>
                <a:schemeClr val="hlink"/>
              </a:buClr>
              <a:buSzPct val="90000"/>
              <a:buFont typeface="Noto Sans Symbols"/>
              <a:buChar char="•"/>
              <a:defRPr sz="3200">
                <a:solidFill>
                  <a:schemeClr val="lt1"/>
                </a:solidFill>
                <a:latin typeface="Arial"/>
                <a:ea typeface="Arial"/>
                <a:cs typeface="Arial"/>
                <a:sym typeface="Arial"/>
              </a:defRPr>
            </a:lvl1pPr>
            <a:lvl2pPr marL="742950" marR="0" lvl="1" indent="-107950" algn="l" rtl="0">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91439" algn="l" rtl="0">
              <a:spcBef>
                <a:spcPts val="480"/>
              </a:spcBef>
              <a:spcAft>
                <a:spcPts val="0"/>
              </a:spcAft>
              <a:buClr>
                <a:schemeClr val="accent2"/>
              </a:buClr>
              <a:buSzPct val="90000"/>
              <a:buFont typeface="Noto Sans Symbols"/>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5pPr>
            <a:lvl6pPr marL="2514600" marR="0" lvl="5"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6pPr>
            <a:lvl7pPr marL="2971800" marR="0" lvl="6"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7pPr>
            <a:lvl8pPr marL="3429000" marR="0" lvl="7"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8pPr>
            <a:lvl9pPr marL="3886200" marR="0" lvl="8"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9pPr>
          </a:lstStyle>
          <a:p>
            <a:endParaRPr/>
          </a:p>
        </p:txBody>
      </p:sp>
      <p:sp>
        <p:nvSpPr>
          <p:cNvPr id="146" name="Shape 146"/>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hlink"/>
              </a:buClr>
              <a:buFont typeface="Noto Sans Symbols"/>
              <a:buNone/>
              <a:defRPr sz="1400">
                <a:solidFill>
                  <a:schemeClr val="lt1"/>
                </a:solidFill>
                <a:latin typeface="Arial"/>
                <a:ea typeface="Arial"/>
                <a:cs typeface="Arial"/>
                <a:sym typeface="Arial"/>
              </a:defRPr>
            </a:lvl1pPr>
            <a:lvl2pPr marL="457200" marR="0" lvl="1" indent="0" algn="l" rtl="0">
              <a:spcBef>
                <a:spcPts val="240"/>
              </a:spcBef>
              <a:spcAft>
                <a:spcPts val="0"/>
              </a:spcAft>
              <a:buClr>
                <a:schemeClr val="lt1"/>
              </a:buClr>
              <a:buFont typeface="Arial"/>
              <a:buNone/>
              <a:defRPr sz="1200" b="0" i="0" u="none" strike="noStrike" cap="none">
                <a:solidFill>
                  <a:schemeClr val="lt1"/>
                </a:solidFill>
                <a:latin typeface="Arial"/>
                <a:ea typeface="Arial"/>
                <a:cs typeface="Arial"/>
                <a:sym typeface="Arial"/>
              </a:defRPr>
            </a:lvl2pPr>
            <a:lvl3pPr marL="914400" marR="0" lvl="2" indent="0" algn="l" rtl="0">
              <a:spcBef>
                <a:spcPts val="200"/>
              </a:spcBef>
              <a:spcAft>
                <a:spcPts val="0"/>
              </a:spcAft>
              <a:buClr>
                <a:schemeClr val="accent2"/>
              </a:buClr>
              <a:buFont typeface="Noto Sans Symbols"/>
              <a:buNone/>
              <a:defRPr sz="1000" b="0" i="0" u="none" strike="noStrike" cap="none">
                <a:solidFill>
                  <a:schemeClr val="lt1"/>
                </a:solidFill>
                <a:latin typeface="Arial"/>
                <a:ea typeface="Arial"/>
                <a:cs typeface="Arial"/>
                <a:sym typeface="Arial"/>
              </a:defRPr>
            </a:lvl3pPr>
            <a:lvl4pPr marL="1371600" marR="0" lvl="3" indent="0" algn="l" rtl="0">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4pPr>
            <a:lvl5pPr marL="1828800" marR="0" lvl="4" indent="0" algn="l" rtl="0">
              <a:spcBef>
                <a:spcPts val="180"/>
              </a:spcBef>
              <a:spcAft>
                <a:spcPts val="0"/>
              </a:spcAft>
              <a:buClr>
                <a:schemeClr val="folHlink"/>
              </a:buClr>
              <a:buFont typeface="Noto Sans Symbols"/>
              <a:buNone/>
              <a:defRPr sz="900" b="0" i="0" u="none" strike="noStrike" cap="none">
                <a:solidFill>
                  <a:schemeClr val="lt1"/>
                </a:solidFill>
                <a:latin typeface="Arial"/>
                <a:ea typeface="Arial"/>
                <a:cs typeface="Arial"/>
                <a:sym typeface="Arial"/>
              </a:defRPr>
            </a:lvl5pPr>
            <a:lvl6pPr marL="2286000" marR="0" lvl="5" indent="0" algn="l" rtl="0">
              <a:spcBef>
                <a:spcPts val="180"/>
              </a:spcBef>
              <a:spcAft>
                <a:spcPts val="0"/>
              </a:spcAft>
              <a:buClr>
                <a:schemeClr val="folHlink"/>
              </a:buClr>
              <a:buFont typeface="Noto Sans Symbols"/>
              <a:buNone/>
              <a:defRPr sz="900" b="0" i="0" u="none" strike="noStrike" cap="none">
                <a:solidFill>
                  <a:schemeClr val="lt1"/>
                </a:solidFill>
                <a:latin typeface="Arial"/>
                <a:ea typeface="Arial"/>
                <a:cs typeface="Arial"/>
                <a:sym typeface="Arial"/>
              </a:defRPr>
            </a:lvl6pPr>
            <a:lvl7pPr marL="2743200" marR="0" lvl="6" indent="0" algn="l" rtl="0">
              <a:spcBef>
                <a:spcPts val="180"/>
              </a:spcBef>
              <a:spcAft>
                <a:spcPts val="0"/>
              </a:spcAft>
              <a:buClr>
                <a:schemeClr val="folHlink"/>
              </a:buClr>
              <a:buFont typeface="Noto Sans Symbols"/>
              <a:buNone/>
              <a:defRPr sz="900" b="0" i="0" u="none" strike="noStrike" cap="none">
                <a:solidFill>
                  <a:schemeClr val="lt1"/>
                </a:solidFill>
                <a:latin typeface="Arial"/>
                <a:ea typeface="Arial"/>
                <a:cs typeface="Arial"/>
                <a:sym typeface="Arial"/>
              </a:defRPr>
            </a:lvl7pPr>
            <a:lvl8pPr marL="3200400" marR="0" lvl="7" indent="0" algn="l" rtl="0">
              <a:spcBef>
                <a:spcPts val="180"/>
              </a:spcBef>
              <a:spcAft>
                <a:spcPts val="0"/>
              </a:spcAft>
              <a:buClr>
                <a:schemeClr val="folHlink"/>
              </a:buClr>
              <a:buFont typeface="Noto Sans Symbols"/>
              <a:buNone/>
              <a:defRPr sz="900" b="0" i="0" u="none" strike="noStrike" cap="none">
                <a:solidFill>
                  <a:schemeClr val="lt1"/>
                </a:solidFill>
                <a:latin typeface="Arial"/>
                <a:ea typeface="Arial"/>
                <a:cs typeface="Arial"/>
                <a:sym typeface="Arial"/>
              </a:defRPr>
            </a:lvl8pPr>
            <a:lvl9pPr marL="3657600" marR="0" lvl="8" indent="0" algn="l" rtl="0">
              <a:spcBef>
                <a:spcPts val="180"/>
              </a:spcBef>
              <a:spcAft>
                <a:spcPts val="0"/>
              </a:spcAft>
              <a:buClr>
                <a:schemeClr val="folHlink"/>
              </a:buClr>
              <a:buFont typeface="Noto Sans Symbols"/>
              <a:buNone/>
              <a:defRPr sz="900" b="0" i="0" u="none" strike="noStrike" cap="none">
                <a:solidFill>
                  <a:schemeClr val="lt1"/>
                </a:solidFill>
                <a:latin typeface="Arial"/>
                <a:ea typeface="Arial"/>
                <a:cs typeface="Arial"/>
                <a:sym typeface="Arial"/>
              </a:defRPr>
            </a:lvl9pPr>
          </a:lstStyle>
          <a:p>
            <a:endParaRPr/>
          </a:p>
        </p:txBody>
      </p:sp>
      <p:sp>
        <p:nvSpPr>
          <p:cNvPr id="147" name="Shape 147"/>
          <p:cNvSpPr txBox="1">
            <a:spLocks noGrp="1"/>
          </p:cNvSpPr>
          <p:nvPr>
            <p:ph type="dt" idx="10"/>
          </p:nvPr>
        </p:nvSpPr>
        <p:spPr>
          <a:xfrm>
            <a:off x="457200" y="6243637"/>
            <a:ext cx="21335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48" name="Shape 148"/>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49" name="Shape 149"/>
          <p:cNvSpPr txBox="1">
            <a:spLocks noGrp="1"/>
          </p:cNvSpPr>
          <p:nvPr>
            <p:ph type="sldNum" idx="12"/>
          </p:nvPr>
        </p:nvSpPr>
        <p:spPr>
          <a:xfrm>
            <a:off x="6553200" y="6243637"/>
            <a:ext cx="21335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200" b="0" i="0" u="none">
                <a:solidFill>
                  <a:schemeClr val="lt1"/>
                </a:solidFill>
                <a:latin typeface="Arial"/>
                <a:ea typeface="Arial"/>
                <a:cs typeface="Arial"/>
                <a:sym typeface="Arial"/>
              </a:rPr>
              <a:t>‹#›</a:t>
            </a:fld>
            <a:endParaRPr lang="en-US" sz="1200" b="0" i="0" u="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0"/>
        <p:cNvGrpSpPr/>
        <p:nvPr/>
      </p:nvGrpSpPr>
      <p:grpSpPr>
        <a:xfrm>
          <a:off x="0" y="0"/>
          <a:ext cx="0" cy="0"/>
          <a:chOff x="0" y="0"/>
          <a:chExt cx="0" cy="0"/>
        </a:xfrm>
      </p:grpSpPr>
      <p:sp>
        <p:nvSpPr>
          <p:cNvPr id="151" name="Shape 151"/>
          <p:cNvSpPr txBox="1">
            <a:spLocks noGrp="1"/>
          </p:cNvSpPr>
          <p:nvPr>
            <p:ph type="dt" idx="10"/>
          </p:nvPr>
        </p:nvSpPr>
        <p:spPr>
          <a:xfrm>
            <a:off x="457200" y="6243637"/>
            <a:ext cx="21335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52" name="Shape 152"/>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53" name="Shape 153"/>
          <p:cNvSpPr txBox="1">
            <a:spLocks noGrp="1"/>
          </p:cNvSpPr>
          <p:nvPr>
            <p:ph type="sldNum" idx="12"/>
          </p:nvPr>
        </p:nvSpPr>
        <p:spPr>
          <a:xfrm>
            <a:off x="6553200" y="6243637"/>
            <a:ext cx="21335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200" b="0" i="0" u="none">
                <a:solidFill>
                  <a:schemeClr val="lt1"/>
                </a:solidFill>
                <a:latin typeface="Arial"/>
                <a:ea typeface="Arial"/>
                <a:cs typeface="Arial"/>
                <a:sym typeface="Arial"/>
              </a:rPr>
              <a:t>‹#›</a:t>
            </a:fld>
            <a:endParaRPr lang="en-US" sz="1200" b="0" i="0" u="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00058"/>
            </a:gs>
            <a:gs pos="100000">
              <a:schemeClr val="dk2"/>
            </a:gs>
          </a:gsLst>
          <a:lin ang="2700000" scaled="0"/>
        </a:gradFill>
        <a:effectLst/>
      </p:bgPr>
    </p:bg>
    <p:spTree>
      <p:nvGrpSpPr>
        <p:cNvPr id="1" name="Shape 5"/>
        <p:cNvGrpSpPr/>
        <p:nvPr/>
      </p:nvGrpSpPr>
      <p:grpSpPr>
        <a:xfrm>
          <a:off x="0" y="0"/>
          <a:ext cx="0" cy="0"/>
          <a:chOff x="0" y="0"/>
          <a:chExt cx="0" cy="0"/>
        </a:xfrm>
      </p:grpSpPr>
      <p:grpSp>
        <p:nvGrpSpPr>
          <p:cNvPr id="6" name="Shape 6"/>
          <p:cNvGrpSpPr/>
          <p:nvPr/>
        </p:nvGrpSpPr>
        <p:grpSpPr>
          <a:xfrm>
            <a:off x="0" y="0"/>
            <a:ext cx="9143999" cy="6856412"/>
            <a:chOff x="0" y="0"/>
            <a:chExt cx="9143999" cy="6856412"/>
          </a:xfrm>
        </p:grpSpPr>
        <p:sp>
          <p:nvSpPr>
            <p:cNvPr id="7" name="Shape 7"/>
            <p:cNvSpPr/>
            <p:nvPr/>
          </p:nvSpPr>
          <p:spPr>
            <a:xfrm>
              <a:off x="0" y="19050"/>
              <a:ext cx="9140825" cy="5195886"/>
            </a:xfrm>
            <a:custGeom>
              <a:avLst/>
              <a:gdLst/>
              <a:ahLst/>
              <a:cxnLst/>
              <a:rect l="0" t="0" r="0" b="0"/>
              <a:pathLst>
                <a:path w="120000" h="120000" extrusionOk="0">
                  <a:moveTo>
                    <a:pt x="66752" y="66581"/>
                  </a:moveTo>
                  <a:lnTo>
                    <a:pt x="0" y="0"/>
                  </a:lnTo>
                  <a:lnTo>
                    <a:pt x="0" y="19138"/>
                  </a:lnTo>
                  <a:lnTo>
                    <a:pt x="63491" y="72520"/>
                  </a:lnTo>
                  <a:lnTo>
                    <a:pt x="120000" y="120000"/>
                  </a:lnTo>
                  <a:lnTo>
                    <a:pt x="120000" y="119780"/>
                  </a:lnTo>
                  <a:lnTo>
                    <a:pt x="66752" y="66581"/>
                  </a:lnTo>
                  <a:lnTo>
                    <a:pt x="66752" y="66581"/>
                  </a:lnTo>
                  <a:close/>
                </a:path>
              </a:pathLst>
            </a:custGeom>
            <a:gradFill>
              <a:gsLst>
                <a:gs pos="0">
                  <a:srgbClr val="000051"/>
                </a:gs>
                <a:gs pos="100000">
                  <a:schemeClr val="dk1"/>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8" name="Shape 8"/>
            <p:cNvSpPr/>
            <p:nvPr/>
          </p:nvSpPr>
          <p:spPr>
            <a:xfrm>
              <a:off x="236537" y="0"/>
              <a:ext cx="8904287" cy="5148262"/>
            </a:xfrm>
            <a:custGeom>
              <a:avLst/>
              <a:gdLst/>
              <a:ahLst/>
              <a:cxnLst/>
              <a:rect l="0" t="0" r="0" b="0"/>
              <a:pathLst>
                <a:path w="120000" h="120000" extrusionOk="0">
                  <a:moveTo>
                    <a:pt x="67887" y="63422"/>
                  </a:moveTo>
                  <a:lnTo>
                    <a:pt x="9250" y="0"/>
                  </a:lnTo>
                  <a:lnTo>
                    <a:pt x="0" y="0"/>
                  </a:lnTo>
                  <a:lnTo>
                    <a:pt x="66235" y="66086"/>
                  </a:lnTo>
                  <a:lnTo>
                    <a:pt x="119999" y="120000"/>
                  </a:lnTo>
                  <a:lnTo>
                    <a:pt x="119999" y="119777"/>
                  </a:lnTo>
                  <a:lnTo>
                    <a:pt x="67887" y="63422"/>
                  </a:lnTo>
                  <a:lnTo>
                    <a:pt x="67887" y="63422"/>
                  </a:lnTo>
                  <a:close/>
                </a:path>
              </a:pathLst>
            </a:custGeom>
            <a:gradFill>
              <a:gsLst>
                <a:gs pos="0">
                  <a:srgbClr val="00005D"/>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9" name="Shape 9"/>
            <p:cNvSpPr/>
            <p:nvPr/>
          </p:nvSpPr>
          <p:spPr>
            <a:xfrm>
              <a:off x="0" y="5449887"/>
              <a:ext cx="6410325" cy="303211"/>
            </a:xfrm>
            <a:custGeom>
              <a:avLst/>
              <a:gdLst/>
              <a:ahLst/>
              <a:cxnLst/>
              <a:rect l="0" t="0" r="0" b="0"/>
              <a:pathLst>
                <a:path w="120000" h="120000" extrusionOk="0">
                  <a:moveTo>
                    <a:pt x="0" y="97500"/>
                  </a:moveTo>
                  <a:lnTo>
                    <a:pt x="120000" y="120000"/>
                  </a:lnTo>
                  <a:lnTo>
                    <a:pt x="120000" y="90000"/>
                  </a:lnTo>
                  <a:lnTo>
                    <a:pt x="0" y="0"/>
                  </a:lnTo>
                  <a:lnTo>
                    <a:pt x="0" y="97500"/>
                  </a:lnTo>
                  <a:lnTo>
                    <a:pt x="0" y="97500"/>
                  </a:lnTo>
                  <a:close/>
                </a:path>
              </a:pathLst>
            </a:custGeom>
            <a:gradFill>
              <a:gsLst>
                <a:gs pos="0">
                  <a:srgbClr val="000061"/>
                </a:gs>
                <a:gs pos="100000">
                  <a:schemeClr val="dk1"/>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0" name="Shape 10"/>
            <p:cNvSpPr/>
            <p:nvPr/>
          </p:nvSpPr>
          <p:spPr>
            <a:xfrm>
              <a:off x="6410325" y="5678487"/>
              <a:ext cx="2730500" cy="103186"/>
            </a:xfrm>
            <a:custGeom>
              <a:avLst/>
              <a:gdLst/>
              <a:ahLst/>
              <a:cxnLst/>
              <a:rect l="0" t="0" r="0" b="0"/>
              <a:pathLst>
                <a:path w="120000" h="120000" extrusionOk="0">
                  <a:moveTo>
                    <a:pt x="120000" y="120000"/>
                  </a:moveTo>
                  <a:lnTo>
                    <a:pt x="120000" y="109090"/>
                  </a:lnTo>
                  <a:lnTo>
                    <a:pt x="0" y="0"/>
                  </a:lnTo>
                  <a:lnTo>
                    <a:pt x="0" y="87272"/>
                  </a:lnTo>
                  <a:lnTo>
                    <a:pt x="120000" y="120000"/>
                  </a:lnTo>
                  <a:close/>
                </a:path>
              </a:pathLst>
            </a:custGeom>
            <a:gradFill>
              <a:gsLst>
                <a:gs pos="0">
                  <a:schemeClr val="dk1"/>
                </a:gs>
                <a:gs pos="100000">
                  <a:schemeClr val="dk2"/>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1" name="Shape 11"/>
            <p:cNvSpPr/>
            <p:nvPr/>
          </p:nvSpPr>
          <p:spPr>
            <a:xfrm>
              <a:off x="0" y="5915025"/>
              <a:ext cx="7594599" cy="522286"/>
            </a:xfrm>
            <a:custGeom>
              <a:avLst/>
              <a:gdLst/>
              <a:ahLst/>
              <a:cxnLst/>
              <a:rect l="0" t="0" r="0" b="0"/>
              <a:pathLst>
                <a:path w="120000" h="120000" extrusionOk="0">
                  <a:moveTo>
                    <a:pt x="0" y="120000"/>
                  </a:moveTo>
                  <a:lnTo>
                    <a:pt x="120000" y="28085"/>
                  </a:lnTo>
                  <a:lnTo>
                    <a:pt x="120000" y="0"/>
                  </a:lnTo>
                  <a:lnTo>
                    <a:pt x="0" y="39027"/>
                  </a:lnTo>
                  <a:lnTo>
                    <a:pt x="0" y="120000"/>
                  </a:lnTo>
                  <a:lnTo>
                    <a:pt x="0" y="120000"/>
                  </a:lnTo>
                  <a:close/>
                </a:path>
              </a:pathLst>
            </a:custGeom>
            <a:gradFill>
              <a:gsLst>
                <a:gs pos="0">
                  <a:srgbClr val="00007D"/>
                </a:gs>
                <a:gs pos="100000">
                  <a:schemeClr val="dk2"/>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2" name="Shape 12"/>
            <p:cNvSpPr/>
            <p:nvPr/>
          </p:nvSpPr>
          <p:spPr>
            <a:xfrm>
              <a:off x="7594600" y="5876925"/>
              <a:ext cx="1546225" cy="160337"/>
            </a:xfrm>
            <a:custGeom>
              <a:avLst/>
              <a:gdLst/>
              <a:ahLst/>
              <a:cxnLst/>
              <a:rect l="0" t="0" r="0" b="0"/>
              <a:pathLst>
                <a:path w="120000" h="120000" extrusionOk="0">
                  <a:moveTo>
                    <a:pt x="120000" y="57029"/>
                  </a:moveTo>
                  <a:lnTo>
                    <a:pt x="120000" y="0"/>
                  </a:lnTo>
                  <a:lnTo>
                    <a:pt x="0" y="28514"/>
                  </a:lnTo>
                  <a:lnTo>
                    <a:pt x="0" y="120000"/>
                  </a:lnTo>
                  <a:lnTo>
                    <a:pt x="120000" y="57029"/>
                  </a:lnTo>
                  <a:close/>
                </a:path>
              </a:pathLst>
            </a:custGeom>
            <a:solidFill>
              <a:schemeClr val="dk2"/>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3" name="Shape 13"/>
            <p:cNvSpPr/>
            <p:nvPr/>
          </p:nvSpPr>
          <p:spPr>
            <a:xfrm>
              <a:off x="5745162" y="6056312"/>
              <a:ext cx="3395661" cy="314324"/>
            </a:xfrm>
            <a:custGeom>
              <a:avLst/>
              <a:gdLst/>
              <a:ahLst/>
              <a:cxnLst/>
              <a:rect l="0" t="0" r="0" b="0"/>
              <a:pathLst>
                <a:path w="120000" h="120000" extrusionOk="0">
                  <a:moveTo>
                    <a:pt x="120000" y="0"/>
                  </a:moveTo>
                  <a:lnTo>
                    <a:pt x="0" y="94545"/>
                  </a:lnTo>
                  <a:lnTo>
                    <a:pt x="0" y="119999"/>
                  </a:lnTo>
                  <a:lnTo>
                    <a:pt x="120000" y="0"/>
                  </a:lnTo>
                  <a:close/>
                </a:path>
              </a:pathLst>
            </a:custGeom>
            <a:solidFill>
              <a:schemeClr val="dk2"/>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4" name="Shape 14"/>
            <p:cNvSpPr/>
            <p:nvPr/>
          </p:nvSpPr>
          <p:spPr>
            <a:xfrm>
              <a:off x="0" y="6303962"/>
              <a:ext cx="5745161" cy="552449"/>
            </a:xfrm>
            <a:custGeom>
              <a:avLst/>
              <a:gdLst/>
              <a:ahLst/>
              <a:cxnLst/>
              <a:rect l="0" t="0" r="0" b="0"/>
              <a:pathLst>
                <a:path w="120000" h="120000" extrusionOk="0">
                  <a:moveTo>
                    <a:pt x="0" y="120000"/>
                  </a:moveTo>
                  <a:lnTo>
                    <a:pt x="10300" y="120000"/>
                  </a:lnTo>
                  <a:lnTo>
                    <a:pt x="120000" y="14482"/>
                  </a:lnTo>
                  <a:lnTo>
                    <a:pt x="120000" y="0"/>
                  </a:lnTo>
                  <a:lnTo>
                    <a:pt x="0" y="91034"/>
                  </a:lnTo>
                  <a:lnTo>
                    <a:pt x="0" y="120000"/>
                  </a:lnTo>
                  <a:lnTo>
                    <a:pt x="0" y="120000"/>
                  </a:lnTo>
                  <a:close/>
                </a:path>
              </a:pathLst>
            </a:custGeom>
            <a:gradFill>
              <a:gsLst>
                <a:gs pos="0">
                  <a:srgbClr val="00006F"/>
                </a:gs>
                <a:gs pos="100000">
                  <a:schemeClr val="dk2"/>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5" name="Shape 15"/>
            <p:cNvSpPr/>
            <p:nvPr/>
          </p:nvSpPr>
          <p:spPr>
            <a:xfrm>
              <a:off x="3328987" y="6418262"/>
              <a:ext cx="3990975" cy="438150"/>
            </a:xfrm>
            <a:custGeom>
              <a:avLst/>
              <a:gdLst/>
              <a:ahLst/>
              <a:cxnLst/>
              <a:rect l="0" t="0" r="0" b="0"/>
              <a:pathLst>
                <a:path w="120000" h="120000" extrusionOk="0">
                  <a:moveTo>
                    <a:pt x="104028" y="120000"/>
                  </a:moveTo>
                  <a:lnTo>
                    <a:pt x="120000" y="88695"/>
                  </a:lnTo>
                  <a:lnTo>
                    <a:pt x="107747" y="0"/>
                  </a:lnTo>
                  <a:lnTo>
                    <a:pt x="0" y="120000"/>
                  </a:lnTo>
                  <a:lnTo>
                    <a:pt x="104028" y="120000"/>
                  </a:lnTo>
                  <a:close/>
                </a:path>
              </a:pathLst>
            </a:custGeom>
            <a:solidFill>
              <a:schemeClr val="dk2"/>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6" name="Shape 16"/>
            <p:cNvSpPr/>
            <p:nvPr/>
          </p:nvSpPr>
          <p:spPr>
            <a:xfrm>
              <a:off x="6911975" y="6142037"/>
              <a:ext cx="2228850" cy="600075"/>
            </a:xfrm>
            <a:custGeom>
              <a:avLst/>
              <a:gdLst/>
              <a:ahLst/>
              <a:cxnLst/>
              <a:rect l="0" t="0" r="0" b="0"/>
              <a:pathLst>
                <a:path w="120000" h="120000" extrusionOk="0">
                  <a:moveTo>
                    <a:pt x="120000" y="40000"/>
                  </a:moveTo>
                  <a:lnTo>
                    <a:pt x="120000" y="0"/>
                  </a:lnTo>
                  <a:lnTo>
                    <a:pt x="0" y="55238"/>
                  </a:lnTo>
                  <a:lnTo>
                    <a:pt x="21950" y="120000"/>
                  </a:lnTo>
                  <a:lnTo>
                    <a:pt x="120000" y="40000"/>
                  </a:lnTo>
                  <a:lnTo>
                    <a:pt x="120000" y="40000"/>
                  </a:lnTo>
                  <a:close/>
                </a:path>
              </a:pathLst>
            </a:custGeom>
            <a:gradFill>
              <a:gsLst>
                <a:gs pos="0">
                  <a:schemeClr val="dk2"/>
                </a:gs>
                <a:gs pos="100000">
                  <a:srgbClr val="08089C"/>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7" name="Shape 17"/>
            <p:cNvSpPr/>
            <p:nvPr/>
          </p:nvSpPr>
          <p:spPr>
            <a:xfrm>
              <a:off x="7985125" y="5002212"/>
              <a:ext cx="1155700" cy="381000"/>
            </a:xfrm>
            <a:custGeom>
              <a:avLst/>
              <a:gdLst/>
              <a:ahLst/>
              <a:cxnLst/>
              <a:rect l="0" t="0" r="0" b="0"/>
              <a:pathLst>
                <a:path w="120000" h="120000" extrusionOk="0">
                  <a:moveTo>
                    <a:pt x="120000" y="120000"/>
                  </a:moveTo>
                  <a:lnTo>
                    <a:pt x="0" y="0"/>
                  </a:lnTo>
                  <a:lnTo>
                    <a:pt x="0" y="3000"/>
                  </a:lnTo>
                  <a:lnTo>
                    <a:pt x="120000" y="120000"/>
                  </a:lnTo>
                  <a:close/>
                </a:path>
              </a:pathLst>
            </a:custGeom>
            <a:solidFill>
              <a:schemeClr val="dk2"/>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8" name="Shape 18"/>
            <p:cNvSpPr/>
            <p:nvPr/>
          </p:nvSpPr>
          <p:spPr>
            <a:xfrm>
              <a:off x="0" y="2359025"/>
              <a:ext cx="7985125" cy="2652712"/>
            </a:xfrm>
            <a:custGeom>
              <a:avLst/>
              <a:gdLst/>
              <a:ahLst/>
              <a:cxnLst/>
              <a:rect l="0" t="0" r="0" b="0"/>
              <a:pathLst>
                <a:path w="120000" h="120000" extrusionOk="0">
                  <a:moveTo>
                    <a:pt x="0" y="5167"/>
                  </a:moveTo>
                  <a:lnTo>
                    <a:pt x="120000" y="119999"/>
                  </a:lnTo>
                  <a:lnTo>
                    <a:pt x="120000" y="119569"/>
                  </a:lnTo>
                  <a:lnTo>
                    <a:pt x="0" y="0"/>
                  </a:lnTo>
                  <a:lnTo>
                    <a:pt x="0" y="5167"/>
                  </a:lnTo>
                  <a:lnTo>
                    <a:pt x="0" y="5167"/>
                  </a:lnTo>
                  <a:close/>
                </a:path>
              </a:pathLst>
            </a:custGeom>
            <a:gradFill>
              <a:gsLst>
                <a:gs pos="0">
                  <a:srgbClr val="000053"/>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9" name="Shape 19"/>
            <p:cNvSpPr/>
            <p:nvPr/>
          </p:nvSpPr>
          <p:spPr>
            <a:xfrm>
              <a:off x="7985125" y="4840287"/>
              <a:ext cx="1155700" cy="504824"/>
            </a:xfrm>
            <a:custGeom>
              <a:avLst/>
              <a:gdLst/>
              <a:ahLst/>
              <a:cxnLst/>
              <a:rect l="0" t="0" r="0" b="0"/>
              <a:pathLst>
                <a:path w="120000" h="120000" extrusionOk="0">
                  <a:moveTo>
                    <a:pt x="120000" y="120000"/>
                  </a:moveTo>
                  <a:lnTo>
                    <a:pt x="120000" y="117735"/>
                  </a:lnTo>
                  <a:lnTo>
                    <a:pt x="0" y="0"/>
                  </a:lnTo>
                  <a:lnTo>
                    <a:pt x="0" y="20377"/>
                  </a:lnTo>
                  <a:lnTo>
                    <a:pt x="120000" y="120000"/>
                  </a:lnTo>
                  <a:close/>
                </a:path>
              </a:pathLst>
            </a:custGeom>
            <a:gradFill>
              <a:gsLst>
                <a:gs pos="0">
                  <a:schemeClr val="dk1"/>
                </a:gs>
                <a:gs pos="100000">
                  <a:schemeClr val="dk2"/>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0" name="Shape 20"/>
            <p:cNvSpPr/>
            <p:nvPr/>
          </p:nvSpPr>
          <p:spPr>
            <a:xfrm>
              <a:off x="0" y="1454150"/>
              <a:ext cx="7985125" cy="3471862"/>
            </a:xfrm>
            <a:custGeom>
              <a:avLst/>
              <a:gdLst/>
              <a:ahLst/>
              <a:cxnLst/>
              <a:rect l="0" t="0" r="0" b="0"/>
              <a:pathLst>
                <a:path w="120000" h="120000" extrusionOk="0">
                  <a:moveTo>
                    <a:pt x="0" y="21718"/>
                  </a:moveTo>
                  <a:lnTo>
                    <a:pt x="120000" y="120000"/>
                  </a:lnTo>
                  <a:lnTo>
                    <a:pt x="120000" y="117038"/>
                  </a:lnTo>
                  <a:lnTo>
                    <a:pt x="0" y="0"/>
                  </a:lnTo>
                  <a:lnTo>
                    <a:pt x="0" y="21718"/>
                  </a:lnTo>
                  <a:lnTo>
                    <a:pt x="0" y="21718"/>
                  </a:lnTo>
                  <a:close/>
                </a:path>
              </a:pathLst>
            </a:custGeom>
            <a:gradFill>
              <a:gsLst>
                <a:gs pos="0">
                  <a:srgbClr val="000055"/>
                </a:gs>
                <a:gs pos="100000">
                  <a:schemeClr val="dk1"/>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1" name="Shape 21"/>
            <p:cNvSpPr/>
            <p:nvPr/>
          </p:nvSpPr>
          <p:spPr>
            <a:xfrm>
              <a:off x="3641725" y="0"/>
              <a:ext cx="5014911" cy="4325937"/>
            </a:xfrm>
            <a:custGeom>
              <a:avLst/>
              <a:gdLst/>
              <a:ahLst/>
              <a:cxnLst/>
              <a:rect l="0" t="0" r="0" b="0"/>
              <a:pathLst>
                <a:path w="120000" h="120000" extrusionOk="0">
                  <a:moveTo>
                    <a:pt x="0" y="0"/>
                  </a:moveTo>
                  <a:lnTo>
                    <a:pt x="119317" y="119999"/>
                  </a:lnTo>
                  <a:lnTo>
                    <a:pt x="120000" y="118987"/>
                  </a:lnTo>
                  <a:lnTo>
                    <a:pt x="3869" y="0"/>
                  </a:lnTo>
                  <a:lnTo>
                    <a:pt x="0" y="0"/>
                  </a:lnTo>
                  <a:lnTo>
                    <a:pt x="0" y="0"/>
                  </a:lnTo>
                  <a:close/>
                </a:path>
              </a:pathLst>
            </a:custGeom>
            <a:gradFill>
              <a:gsLst>
                <a:gs pos="0">
                  <a:srgbClr val="00006B"/>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2" name="Shape 22"/>
            <p:cNvSpPr/>
            <p:nvPr/>
          </p:nvSpPr>
          <p:spPr>
            <a:xfrm>
              <a:off x="8628061" y="4289425"/>
              <a:ext cx="512762" cy="474661"/>
            </a:xfrm>
            <a:custGeom>
              <a:avLst/>
              <a:gdLst/>
              <a:ahLst/>
              <a:cxnLst/>
              <a:rect l="0" t="0" r="0" b="0"/>
              <a:pathLst>
                <a:path w="120000" h="120000" extrusionOk="0">
                  <a:moveTo>
                    <a:pt x="120000" y="120000"/>
                  </a:moveTo>
                  <a:lnTo>
                    <a:pt x="120000" y="105551"/>
                  </a:lnTo>
                  <a:lnTo>
                    <a:pt x="6687" y="0"/>
                  </a:lnTo>
                  <a:lnTo>
                    <a:pt x="0" y="9230"/>
                  </a:lnTo>
                  <a:lnTo>
                    <a:pt x="120000" y="120000"/>
                  </a:lnTo>
                  <a:lnTo>
                    <a:pt x="120000" y="120000"/>
                  </a:lnTo>
                  <a:close/>
                </a:path>
              </a:pathLst>
            </a:custGeom>
            <a:gradFill>
              <a:gsLst>
                <a:gs pos="0">
                  <a:schemeClr val="dk2"/>
                </a:gs>
                <a:gs pos="100000">
                  <a:srgbClr val="0F0F9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3" name="Shape 23"/>
            <p:cNvSpPr/>
            <p:nvPr/>
          </p:nvSpPr>
          <p:spPr>
            <a:xfrm>
              <a:off x="8694736" y="4108450"/>
              <a:ext cx="446086" cy="531811"/>
            </a:xfrm>
            <a:custGeom>
              <a:avLst/>
              <a:gdLst/>
              <a:ahLst/>
              <a:cxnLst/>
              <a:rect l="0" t="0" r="0" b="0"/>
              <a:pathLst>
                <a:path w="120000" h="120000" extrusionOk="0">
                  <a:moveTo>
                    <a:pt x="120000" y="120000"/>
                  </a:moveTo>
                  <a:lnTo>
                    <a:pt x="120000" y="61970"/>
                  </a:lnTo>
                  <a:lnTo>
                    <a:pt x="40996" y="0"/>
                  </a:lnTo>
                  <a:lnTo>
                    <a:pt x="0" y="32238"/>
                  </a:lnTo>
                  <a:lnTo>
                    <a:pt x="120000" y="120000"/>
                  </a:lnTo>
                  <a:close/>
                </a:path>
              </a:pathLst>
            </a:custGeom>
            <a:solidFill>
              <a:schemeClr val="dk2"/>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4" name="Shape 24"/>
            <p:cNvSpPr/>
            <p:nvPr/>
          </p:nvSpPr>
          <p:spPr>
            <a:xfrm>
              <a:off x="3895725" y="0"/>
              <a:ext cx="4951411" cy="4251324"/>
            </a:xfrm>
            <a:custGeom>
              <a:avLst/>
              <a:gdLst/>
              <a:ahLst/>
              <a:cxnLst/>
              <a:rect l="0" t="0" r="0" b="0"/>
              <a:pathLst>
                <a:path w="120000" h="120000" extrusionOk="0">
                  <a:moveTo>
                    <a:pt x="0" y="0"/>
                  </a:moveTo>
                  <a:lnTo>
                    <a:pt x="116310" y="120000"/>
                  </a:lnTo>
                  <a:lnTo>
                    <a:pt x="120000" y="115970"/>
                  </a:lnTo>
                  <a:lnTo>
                    <a:pt x="14721" y="0"/>
                  </a:lnTo>
                  <a:lnTo>
                    <a:pt x="0" y="0"/>
                  </a:lnTo>
                  <a:lnTo>
                    <a:pt x="0" y="0"/>
                  </a:lnTo>
                  <a:close/>
                </a:path>
              </a:pathLst>
            </a:custGeom>
            <a:gradFill>
              <a:gsLst>
                <a:gs pos="0">
                  <a:srgbClr val="000047"/>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5" name="Shape 25"/>
            <p:cNvSpPr/>
            <p:nvPr/>
          </p:nvSpPr>
          <p:spPr>
            <a:xfrm>
              <a:off x="8931275" y="4022725"/>
              <a:ext cx="209549" cy="209549"/>
            </a:xfrm>
            <a:custGeom>
              <a:avLst/>
              <a:gdLst/>
              <a:ahLst/>
              <a:cxnLst/>
              <a:rect l="0" t="0" r="0" b="0"/>
              <a:pathLst>
                <a:path w="120000" h="120000" extrusionOk="0">
                  <a:moveTo>
                    <a:pt x="120000" y="120000"/>
                  </a:moveTo>
                  <a:lnTo>
                    <a:pt x="0" y="0"/>
                  </a:lnTo>
                  <a:lnTo>
                    <a:pt x="120000" y="120000"/>
                  </a:lnTo>
                  <a:close/>
                </a:path>
              </a:pathLst>
            </a:custGeom>
            <a:solidFill>
              <a:srgbClr val="FF9999"/>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6" name="Shape 26"/>
            <p:cNvSpPr/>
            <p:nvPr/>
          </p:nvSpPr>
          <p:spPr>
            <a:xfrm>
              <a:off x="4940300" y="0"/>
              <a:ext cx="3990975" cy="4022724"/>
            </a:xfrm>
            <a:custGeom>
              <a:avLst/>
              <a:gdLst/>
              <a:ahLst/>
              <a:cxnLst/>
              <a:rect l="0" t="0" r="0" b="0"/>
              <a:pathLst>
                <a:path w="120000" h="120000" extrusionOk="0">
                  <a:moveTo>
                    <a:pt x="0" y="0"/>
                  </a:moveTo>
                  <a:lnTo>
                    <a:pt x="120000" y="120000"/>
                  </a:lnTo>
                  <a:lnTo>
                    <a:pt x="120000" y="120000"/>
                  </a:lnTo>
                  <a:lnTo>
                    <a:pt x="3146" y="0"/>
                  </a:lnTo>
                  <a:lnTo>
                    <a:pt x="0" y="0"/>
                  </a:lnTo>
                  <a:lnTo>
                    <a:pt x="0" y="0"/>
                  </a:lnTo>
                  <a:close/>
                </a:path>
              </a:pathLst>
            </a:custGeom>
            <a:gradFill>
              <a:gsLst>
                <a:gs pos="0">
                  <a:srgbClr val="00004F"/>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7" name="Shape 27"/>
            <p:cNvSpPr/>
            <p:nvPr/>
          </p:nvSpPr>
          <p:spPr>
            <a:xfrm>
              <a:off x="5537200" y="0"/>
              <a:ext cx="3489325" cy="3937000"/>
            </a:xfrm>
            <a:custGeom>
              <a:avLst/>
              <a:gdLst/>
              <a:ahLst/>
              <a:cxnLst/>
              <a:rect l="0" t="0" r="0" b="0"/>
              <a:pathLst>
                <a:path w="120000" h="120000" extrusionOk="0">
                  <a:moveTo>
                    <a:pt x="0" y="0"/>
                  </a:moveTo>
                  <a:lnTo>
                    <a:pt x="119345" y="120000"/>
                  </a:lnTo>
                  <a:lnTo>
                    <a:pt x="120000" y="119709"/>
                  </a:lnTo>
                  <a:lnTo>
                    <a:pt x="17290" y="0"/>
                  </a:lnTo>
                  <a:lnTo>
                    <a:pt x="0" y="0"/>
                  </a:lnTo>
                  <a:lnTo>
                    <a:pt x="0" y="0"/>
                  </a:lnTo>
                  <a:close/>
                </a:path>
              </a:pathLst>
            </a:custGeom>
            <a:gradFill>
              <a:gsLst>
                <a:gs pos="0">
                  <a:srgbClr val="000065"/>
                </a:gs>
                <a:gs pos="100000">
                  <a:schemeClr val="dk1"/>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8" name="Shape 28"/>
            <p:cNvSpPr/>
            <p:nvPr/>
          </p:nvSpPr>
          <p:spPr>
            <a:xfrm>
              <a:off x="9007475" y="3927475"/>
              <a:ext cx="133349" cy="152399"/>
            </a:xfrm>
            <a:custGeom>
              <a:avLst/>
              <a:gdLst/>
              <a:ahLst/>
              <a:cxnLst/>
              <a:rect l="0" t="0" r="0" b="0"/>
              <a:pathLst>
                <a:path w="120000" h="120000" extrusionOk="0">
                  <a:moveTo>
                    <a:pt x="120000" y="120000"/>
                  </a:moveTo>
                  <a:lnTo>
                    <a:pt x="120000" y="112500"/>
                  </a:lnTo>
                  <a:lnTo>
                    <a:pt x="17142" y="0"/>
                  </a:lnTo>
                  <a:lnTo>
                    <a:pt x="0" y="7500"/>
                  </a:lnTo>
                  <a:lnTo>
                    <a:pt x="120000" y="120000"/>
                  </a:lnTo>
                  <a:lnTo>
                    <a:pt x="120000" y="120000"/>
                  </a:lnTo>
                  <a:close/>
                </a:path>
              </a:pathLst>
            </a:custGeom>
            <a:gradFill>
              <a:gsLst>
                <a:gs pos="0">
                  <a:schemeClr val="dk2"/>
                </a:gs>
                <a:gs pos="100000">
                  <a:srgbClr val="1717A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9" name="Shape 29"/>
            <p:cNvSpPr/>
            <p:nvPr/>
          </p:nvSpPr>
          <p:spPr>
            <a:xfrm>
              <a:off x="8894761" y="1349375"/>
              <a:ext cx="246062" cy="819150"/>
            </a:xfrm>
            <a:custGeom>
              <a:avLst/>
              <a:gdLst/>
              <a:ahLst/>
              <a:cxnLst/>
              <a:rect l="0" t="0" r="0" b="0"/>
              <a:pathLst>
                <a:path w="120000" h="120000" extrusionOk="0">
                  <a:moveTo>
                    <a:pt x="120000" y="120000"/>
                  </a:moveTo>
                  <a:lnTo>
                    <a:pt x="120000" y="47441"/>
                  </a:lnTo>
                  <a:lnTo>
                    <a:pt x="59612" y="0"/>
                  </a:lnTo>
                  <a:lnTo>
                    <a:pt x="0" y="44651"/>
                  </a:lnTo>
                  <a:lnTo>
                    <a:pt x="120000" y="120000"/>
                  </a:ln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0" name="Shape 30"/>
            <p:cNvSpPr/>
            <p:nvPr/>
          </p:nvSpPr>
          <p:spPr>
            <a:xfrm>
              <a:off x="8107361" y="0"/>
              <a:ext cx="909637" cy="1654174"/>
            </a:xfrm>
            <a:custGeom>
              <a:avLst/>
              <a:gdLst/>
              <a:ahLst/>
              <a:cxnLst/>
              <a:rect l="0" t="0" r="0" b="0"/>
              <a:pathLst>
                <a:path w="120000" h="120000" extrusionOk="0">
                  <a:moveTo>
                    <a:pt x="0" y="0"/>
                  </a:moveTo>
                  <a:lnTo>
                    <a:pt x="103902" y="120000"/>
                  </a:lnTo>
                  <a:lnTo>
                    <a:pt x="120000" y="97909"/>
                  </a:lnTo>
                  <a:lnTo>
                    <a:pt x="52473" y="0"/>
                  </a:lnTo>
                  <a:lnTo>
                    <a:pt x="0" y="0"/>
                  </a:lnTo>
                  <a:lnTo>
                    <a:pt x="0" y="0"/>
                  </a:lnTo>
                  <a:close/>
                </a:path>
              </a:pathLst>
            </a:custGeom>
            <a:gradFill>
              <a:gsLst>
                <a:gs pos="0">
                  <a:srgbClr val="000055"/>
                </a:gs>
                <a:gs pos="100000">
                  <a:schemeClr val="dk1"/>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1" name="Shape 31"/>
            <p:cNvSpPr/>
            <p:nvPr/>
          </p:nvSpPr>
          <p:spPr>
            <a:xfrm>
              <a:off x="8589961" y="0"/>
              <a:ext cx="541337" cy="1263650"/>
            </a:xfrm>
            <a:custGeom>
              <a:avLst/>
              <a:gdLst/>
              <a:ahLst/>
              <a:cxnLst/>
              <a:rect l="0" t="0" r="0" b="0"/>
              <a:pathLst>
                <a:path w="120000" h="120000" extrusionOk="0">
                  <a:moveTo>
                    <a:pt x="50674" y="0"/>
                  </a:moveTo>
                  <a:lnTo>
                    <a:pt x="0" y="0"/>
                  </a:lnTo>
                  <a:lnTo>
                    <a:pt x="100997" y="120000"/>
                  </a:lnTo>
                  <a:lnTo>
                    <a:pt x="119999" y="98318"/>
                  </a:lnTo>
                  <a:lnTo>
                    <a:pt x="50674" y="0"/>
                  </a:lnTo>
                  <a:lnTo>
                    <a:pt x="50674" y="0"/>
                  </a:lnTo>
                  <a:close/>
                </a:path>
              </a:pathLst>
            </a:custGeom>
            <a:gradFill>
              <a:gsLst>
                <a:gs pos="0">
                  <a:srgbClr val="000059"/>
                </a:gs>
                <a:gs pos="100000">
                  <a:schemeClr val="dk1"/>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2" name="Shape 32"/>
            <p:cNvSpPr/>
            <p:nvPr/>
          </p:nvSpPr>
          <p:spPr>
            <a:xfrm>
              <a:off x="9045575" y="1036637"/>
              <a:ext cx="95250" cy="493711"/>
            </a:xfrm>
            <a:custGeom>
              <a:avLst/>
              <a:gdLst/>
              <a:ahLst/>
              <a:cxnLst/>
              <a:rect l="0" t="0" r="0" b="0"/>
              <a:pathLst>
                <a:path w="120000" h="120000" extrusionOk="0">
                  <a:moveTo>
                    <a:pt x="0" y="55384"/>
                  </a:moveTo>
                  <a:lnTo>
                    <a:pt x="120000" y="120000"/>
                  </a:lnTo>
                  <a:lnTo>
                    <a:pt x="120000" y="2307"/>
                  </a:lnTo>
                  <a:lnTo>
                    <a:pt x="108000" y="0"/>
                  </a:lnTo>
                  <a:lnTo>
                    <a:pt x="0" y="55384"/>
                  </a:ln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3" name="Shape 33"/>
            <p:cNvSpPr/>
            <p:nvPr/>
          </p:nvSpPr>
          <p:spPr>
            <a:xfrm>
              <a:off x="3175" y="2541586"/>
              <a:ext cx="9131300" cy="2959100"/>
            </a:xfrm>
            <a:custGeom>
              <a:avLst/>
              <a:gdLst/>
              <a:ahLst/>
              <a:cxnLst/>
              <a:rect l="0" t="0" r="0" b="0"/>
              <a:pathLst>
                <a:path w="120000" h="120000" extrusionOk="0">
                  <a:moveTo>
                    <a:pt x="0" y="23884"/>
                  </a:moveTo>
                  <a:lnTo>
                    <a:pt x="120000" y="120000"/>
                  </a:lnTo>
                  <a:lnTo>
                    <a:pt x="120000" y="118068"/>
                  </a:lnTo>
                  <a:lnTo>
                    <a:pt x="0" y="0"/>
                  </a:lnTo>
                  <a:lnTo>
                    <a:pt x="0" y="23884"/>
                  </a:lnTo>
                  <a:lnTo>
                    <a:pt x="0" y="23884"/>
                  </a:lnTo>
                  <a:close/>
                </a:path>
              </a:pathLst>
            </a:custGeom>
            <a:gradFill>
              <a:gsLst>
                <a:gs pos="0">
                  <a:srgbClr val="000061"/>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4" name="Shape 34"/>
            <p:cNvSpPr/>
            <p:nvPr/>
          </p:nvSpPr>
          <p:spPr>
            <a:xfrm>
              <a:off x="9134475" y="5529262"/>
              <a:ext cx="9524" cy="9524"/>
            </a:xfrm>
            <a:custGeom>
              <a:avLst/>
              <a:gdLst/>
              <a:ahLst/>
              <a:cxnLst/>
              <a:rect l="0" t="0" r="0" b="0"/>
              <a:pathLst>
                <a:path w="120000" h="120000" extrusionOk="0">
                  <a:moveTo>
                    <a:pt x="120000" y="120000"/>
                  </a:moveTo>
                  <a:lnTo>
                    <a:pt x="0" y="0"/>
                  </a:lnTo>
                  <a:lnTo>
                    <a:pt x="0" y="120000"/>
                  </a:lnTo>
                  <a:lnTo>
                    <a:pt x="120000" y="120000"/>
                  </a:lnTo>
                  <a:close/>
                </a:path>
              </a:pathLst>
            </a:custGeom>
            <a:solidFill>
              <a:srgbClr val="18FF00"/>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5" name="Shape 35"/>
            <p:cNvSpPr/>
            <p:nvPr/>
          </p:nvSpPr>
          <p:spPr>
            <a:xfrm>
              <a:off x="3175" y="3416300"/>
              <a:ext cx="9131300" cy="2122487"/>
            </a:xfrm>
            <a:custGeom>
              <a:avLst/>
              <a:gdLst/>
              <a:ahLst/>
              <a:cxnLst/>
              <a:rect l="0" t="0" r="0" b="0"/>
              <a:pathLst>
                <a:path w="120000" h="120000" extrusionOk="0">
                  <a:moveTo>
                    <a:pt x="0" y="32849"/>
                  </a:moveTo>
                  <a:lnTo>
                    <a:pt x="120000" y="120000"/>
                  </a:lnTo>
                  <a:lnTo>
                    <a:pt x="120000" y="119461"/>
                  </a:lnTo>
                  <a:lnTo>
                    <a:pt x="0" y="0"/>
                  </a:lnTo>
                  <a:lnTo>
                    <a:pt x="0" y="32849"/>
                  </a:lnTo>
                  <a:lnTo>
                    <a:pt x="0" y="32849"/>
                  </a:lnTo>
                  <a:close/>
                </a:path>
              </a:pathLst>
            </a:custGeom>
            <a:gradFill>
              <a:gsLst>
                <a:gs pos="0">
                  <a:srgbClr val="00005D"/>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6" name="Shape 36"/>
            <p:cNvSpPr/>
            <p:nvPr/>
          </p:nvSpPr>
          <p:spPr>
            <a:xfrm>
              <a:off x="3175" y="5043487"/>
              <a:ext cx="9131300" cy="657224"/>
            </a:xfrm>
            <a:custGeom>
              <a:avLst/>
              <a:gdLst/>
              <a:ahLst/>
              <a:cxnLst/>
              <a:rect l="0" t="0" r="0" b="0"/>
              <a:pathLst>
                <a:path w="120000" h="120000" extrusionOk="0">
                  <a:moveTo>
                    <a:pt x="0" y="13913"/>
                  </a:moveTo>
                  <a:lnTo>
                    <a:pt x="120000" y="120000"/>
                  </a:lnTo>
                  <a:lnTo>
                    <a:pt x="120000" y="116521"/>
                  </a:lnTo>
                  <a:lnTo>
                    <a:pt x="0" y="0"/>
                  </a:lnTo>
                  <a:lnTo>
                    <a:pt x="0" y="13913"/>
                  </a:lnTo>
                  <a:lnTo>
                    <a:pt x="0" y="13913"/>
                  </a:lnTo>
                  <a:close/>
                </a:path>
              </a:pathLst>
            </a:custGeom>
            <a:gradFill>
              <a:gsLst>
                <a:gs pos="0">
                  <a:srgbClr val="000082"/>
                </a:gs>
                <a:gs pos="100000">
                  <a:schemeClr val="dk2"/>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7" name="Shape 37"/>
            <p:cNvSpPr/>
            <p:nvPr/>
          </p:nvSpPr>
          <p:spPr>
            <a:xfrm>
              <a:off x="2058986" y="0"/>
              <a:ext cx="7075487" cy="5043487"/>
            </a:xfrm>
            <a:custGeom>
              <a:avLst/>
              <a:gdLst/>
              <a:ahLst/>
              <a:cxnLst/>
              <a:rect l="0" t="0" r="0" b="0"/>
              <a:pathLst>
                <a:path w="120000" h="120000" extrusionOk="0">
                  <a:moveTo>
                    <a:pt x="0" y="0"/>
                  </a:moveTo>
                  <a:lnTo>
                    <a:pt x="120000" y="119999"/>
                  </a:lnTo>
                  <a:lnTo>
                    <a:pt x="120000" y="119093"/>
                  </a:lnTo>
                  <a:lnTo>
                    <a:pt x="3372" y="0"/>
                  </a:lnTo>
                  <a:lnTo>
                    <a:pt x="0" y="0"/>
                  </a:lnTo>
                  <a:lnTo>
                    <a:pt x="0" y="0"/>
                  </a:lnTo>
                  <a:close/>
                </a:path>
              </a:pathLst>
            </a:custGeom>
            <a:gradFill>
              <a:gsLst>
                <a:gs pos="0">
                  <a:srgbClr val="00004A"/>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8" name="Shape 38"/>
            <p:cNvSpPr/>
            <p:nvPr/>
          </p:nvSpPr>
          <p:spPr>
            <a:xfrm>
              <a:off x="5272087" y="0"/>
              <a:ext cx="3862387" cy="4149724"/>
            </a:xfrm>
            <a:custGeom>
              <a:avLst/>
              <a:gdLst/>
              <a:ahLst/>
              <a:cxnLst/>
              <a:rect l="0" t="0" r="0" b="0"/>
              <a:pathLst>
                <a:path w="120000" h="120000" extrusionOk="0">
                  <a:moveTo>
                    <a:pt x="0" y="0"/>
                  </a:moveTo>
                  <a:lnTo>
                    <a:pt x="119999" y="120000"/>
                  </a:lnTo>
                  <a:lnTo>
                    <a:pt x="119999" y="119724"/>
                  </a:lnTo>
                  <a:lnTo>
                    <a:pt x="3261" y="0"/>
                  </a:lnTo>
                  <a:lnTo>
                    <a:pt x="0" y="0"/>
                  </a:lnTo>
                  <a:lnTo>
                    <a:pt x="0" y="0"/>
                  </a:lnTo>
                  <a:close/>
                </a:path>
              </a:pathLst>
            </a:custGeom>
            <a:gradFill>
              <a:gsLst>
                <a:gs pos="0">
                  <a:srgbClr val="000082"/>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9" name="Shape 39"/>
            <p:cNvSpPr/>
            <p:nvPr/>
          </p:nvSpPr>
          <p:spPr>
            <a:xfrm>
              <a:off x="6270625" y="0"/>
              <a:ext cx="2863849" cy="3911599"/>
            </a:xfrm>
            <a:custGeom>
              <a:avLst/>
              <a:gdLst/>
              <a:ahLst/>
              <a:cxnLst/>
              <a:rect l="0" t="0" r="0" b="0"/>
              <a:pathLst>
                <a:path w="120000" h="120000" extrusionOk="0">
                  <a:moveTo>
                    <a:pt x="32333" y="0"/>
                  </a:moveTo>
                  <a:lnTo>
                    <a:pt x="0" y="0"/>
                  </a:lnTo>
                  <a:lnTo>
                    <a:pt x="120000" y="120000"/>
                  </a:lnTo>
                  <a:lnTo>
                    <a:pt x="120000" y="109480"/>
                  </a:lnTo>
                  <a:lnTo>
                    <a:pt x="119600" y="109480"/>
                  </a:lnTo>
                  <a:lnTo>
                    <a:pt x="32333" y="0"/>
                  </a:lnTo>
                  <a:lnTo>
                    <a:pt x="32333" y="0"/>
                  </a:lnTo>
                  <a:close/>
                </a:path>
              </a:pathLst>
            </a:custGeom>
            <a:gradFill>
              <a:gsLst>
                <a:gs pos="0">
                  <a:srgbClr val="000065"/>
                </a:gs>
                <a:gs pos="100000">
                  <a:schemeClr val="dk1"/>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40" name="Shape 40"/>
            <p:cNvSpPr/>
            <p:nvPr/>
          </p:nvSpPr>
          <p:spPr>
            <a:xfrm>
              <a:off x="7173911" y="0"/>
              <a:ext cx="1960561" cy="3292474"/>
            </a:xfrm>
            <a:custGeom>
              <a:avLst/>
              <a:gdLst/>
              <a:ahLst/>
              <a:cxnLst/>
              <a:rect l="0" t="0" r="0" b="0"/>
              <a:pathLst>
                <a:path w="120000" h="120000" extrusionOk="0">
                  <a:moveTo>
                    <a:pt x="0" y="0"/>
                  </a:moveTo>
                  <a:lnTo>
                    <a:pt x="120000" y="120000"/>
                  </a:lnTo>
                  <a:lnTo>
                    <a:pt x="120000" y="117917"/>
                  </a:lnTo>
                  <a:lnTo>
                    <a:pt x="4090" y="0"/>
                  </a:lnTo>
                  <a:lnTo>
                    <a:pt x="0" y="0"/>
                  </a:lnTo>
                  <a:lnTo>
                    <a:pt x="0" y="0"/>
                  </a:lnTo>
                  <a:close/>
                </a:path>
              </a:pathLst>
            </a:custGeom>
            <a:gradFill>
              <a:gsLst>
                <a:gs pos="0">
                  <a:srgbClr val="000058"/>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41" name="Shape 41"/>
            <p:cNvSpPr/>
            <p:nvPr/>
          </p:nvSpPr>
          <p:spPr>
            <a:xfrm>
              <a:off x="7451725" y="0"/>
              <a:ext cx="1682749" cy="3073399"/>
            </a:xfrm>
            <a:custGeom>
              <a:avLst/>
              <a:gdLst/>
              <a:ahLst/>
              <a:cxnLst/>
              <a:rect l="0" t="0" r="0" b="0"/>
              <a:pathLst>
                <a:path w="120000" h="120000" extrusionOk="0">
                  <a:moveTo>
                    <a:pt x="0" y="0"/>
                  </a:moveTo>
                  <a:lnTo>
                    <a:pt x="120000" y="120000"/>
                  </a:lnTo>
                  <a:lnTo>
                    <a:pt x="120000" y="119628"/>
                  </a:lnTo>
                  <a:lnTo>
                    <a:pt x="6124" y="0"/>
                  </a:lnTo>
                  <a:lnTo>
                    <a:pt x="0" y="0"/>
                  </a:lnTo>
                  <a:lnTo>
                    <a:pt x="0" y="0"/>
                  </a:lnTo>
                  <a:close/>
                </a:path>
              </a:pathLst>
            </a:custGeom>
            <a:gradFill>
              <a:gsLst>
                <a:gs pos="0">
                  <a:srgbClr val="00006F"/>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42" name="Shape 42"/>
            <p:cNvSpPr/>
            <p:nvPr/>
          </p:nvSpPr>
          <p:spPr>
            <a:xfrm>
              <a:off x="7907336" y="0"/>
              <a:ext cx="1227136" cy="2360611"/>
            </a:xfrm>
            <a:custGeom>
              <a:avLst/>
              <a:gdLst/>
              <a:ahLst/>
              <a:cxnLst/>
              <a:rect l="0" t="0" r="0" b="0"/>
              <a:pathLst>
                <a:path w="120000" h="120000" extrusionOk="0">
                  <a:moveTo>
                    <a:pt x="119999" y="115642"/>
                  </a:moveTo>
                  <a:lnTo>
                    <a:pt x="6536" y="0"/>
                  </a:lnTo>
                  <a:lnTo>
                    <a:pt x="0" y="0"/>
                  </a:lnTo>
                  <a:lnTo>
                    <a:pt x="119999" y="120000"/>
                  </a:lnTo>
                  <a:lnTo>
                    <a:pt x="119999" y="115642"/>
                  </a:lnTo>
                  <a:lnTo>
                    <a:pt x="119999" y="115642"/>
                  </a:lnTo>
                  <a:close/>
                </a:path>
              </a:pathLst>
            </a:custGeom>
            <a:gradFill>
              <a:gsLst>
                <a:gs pos="0">
                  <a:srgbClr val="000079"/>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grpSp>
          <p:nvGrpSpPr>
            <p:cNvPr id="43" name="Shape 43"/>
            <p:cNvGrpSpPr/>
            <p:nvPr/>
          </p:nvGrpSpPr>
          <p:grpSpPr>
            <a:xfrm>
              <a:off x="0" y="2590800"/>
              <a:ext cx="9140824" cy="2949574"/>
              <a:chOff x="0" y="2590800"/>
              <a:chExt cx="9140824" cy="2949574"/>
            </a:xfrm>
          </p:grpSpPr>
          <p:sp>
            <p:nvSpPr>
              <p:cNvPr id="44" name="Shape 44"/>
              <p:cNvSpPr/>
              <p:nvPr/>
            </p:nvSpPr>
            <p:spPr>
              <a:xfrm>
                <a:off x="0" y="2590800"/>
                <a:ext cx="5826124" cy="2084387"/>
              </a:xfrm>
              <a:custGeom>
                <a:avLst/>
                <a:gdLst/>
                <a:ahLst/>
                <a:cxnLst/>
                <a:rect l="0" t="0" r="0" b="0"/>
                <a:pathLst>
                  <a:path w="120000" h="120000" extrusionOk="0">
                    <a:moveTo>
                      <a:pt x="0" y="0"/>
                    </a:moveTo>
                    <a:lnTo>
                      <a:pt x="0" y="33450"/>
                    </a:lnTo>
                    <a:lnTo>
                      <a:pt x="119212" y="120000"/>
                    </a:lnTo>
                    <a:lnTo>
                      <a:pt x="119606" y="112871"/>
                    </a:lnTo>
                    <a:lnTo>
                      <a:pt x="120000" y="106290"/>
                    </a:lnTo>
                    <a:lnTo>
                      <a:pt x="0" y="0"/>
                    </a:lnTo>
                    <a:lnTo>
                      <a:pt x="0" y="0"/>
                    </a:lnTo>
                    <a:close/>
                  </a:path>
                </a:pathLst>
              </a:custGeom>
              <a:gradFill>
                <a:gsLst>
                  <a:gs pos="0">
                    <a:srgbClr val="00006F"/>
                  </a:gs>
                  <a:gs pos="100000">
                    <a:schemeClr val="dk2"/>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45" name="Shape 45"/>
              <p:cNvSpPr/>
              <p:nvPr/>
            </p:nvSpPr>
            <p:spPr>
              <a:xfrm>
                <a:off x="5788025" y="4437062"/>
                <a:ext cx="3352799" cy="1103312"/>
              </a:xfrm>
              <a:custGeom>
                <a:avLst/>
                <a:gdLst/>
                <a:ahLst/>
                <a:cxnLst/>
                <a:rect l="0" t="0" r="0" b="0"/>
                <a:pathLst>
                  <a:path w="120000" h="120000" extrusionOk="0">
                    <a:moveTo>
                      <a:pt x="120000" y="114820"/>
                    </a:moveTo>
                    <a:lnTo>
                      <a:pt x="1368" y="0"/>
                    </a:lnTo>
                    <a:lnTo>
                      <a:pt x="684" y="12431"/>
                    </a:lnTo>
                    <a:lnTo>
                      <a:pt x="0" y="25899"/>
                    </a:lnTo>
                    <a:lnTo>
                      <a:pt x="120000" y="120000"/>
                    </a:lnTo>
                    <a:lnTo>
                      <a:pt x="120000" y="114820"/>
                    </a:lnTo>
                    <a:lnTo>
                      <a:pt x="120000" y="114820"/>
                    </a:lnTo>
                    <a:close/>
                  </a:path>
                </a:pathLst>
              </a:custGeom>
              <a:gradFill>
                <a:gsLst>
                  <a:gs pos="0">
                    <a:schemeClr val="dk2"/>
                  </a:gs>
                  <a:gs pos="100000">
                    <a:srgbClr val="1717A2"/>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grpSp>
      </p:grpSp>
      <p:sp>
        <p:nvSpPr>
          <p:cNvPr id="46" name="Shape 46"/>
          <p:cNvSpPr txBox="1">
            <a:spLocks noGrp="1"/>
          </p:cNvSpPr>
          <p:nvPr>
            <p:ph type="title"/>
          </p:nvPr>
        </p:nvSpPr>
        <p:spPr>
          <a:xfrm>
            <a:off x="457200" y="277812"/>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lt2"/>
                </a:solidFill>
                <a:latin typeface="Arial"/>
                <a:ea typeface="Arial"/>
                <a:cs typeface="Arial"/>
                <a:sym typeface="Arial"/>
              </a:defRPr>
            </a:lvl9pPr>
          </a:lstStyle>
          <a:p>
            <a:endParaRPr/>
          </a:p>
        </p:txBody>
      </p:sp>
      <p:sp>
        <p:nvSpPr>
          <p:cNvPr id="47" name="Shape 47"/>
          <p:cNvSpPr txBox="1">
            <a:spLocks noGrp="1"/>
          </p:cNvSpPr>
          <p:nvPr>
            <p:ph type="body" idx="1"/>
          </p:nvPr>
        </p:nvSpPr>
        <p:spPr>
          <a:xfrm>
            <a:off x="457200" y="1600200"/>
            <a:ext cx="8229600" cy="4530724"/>
          </a:xfrm>
          <a:prstGeom prst="rect">
            <a:avLst/>
          </a:prstGeom>
          <a:noFill/>
          <a:ln>
            <a:noFill/>
          </a:ln>
        </p:spPr>
        <p:txBody>
          <a:bodyPr lIns="91425" tIns="91425" rIns="91425" bIns="91425" anchor="t" anchorCtr="0"/>
          <a:lstStyle>
            <a:lvl1pPr marL="342900" marR="0" lvl="0" indent="-160020" algn="l" rtl="0">
              <a:spcBef>
                <a:spcPts val="640"/>
              </a:spcBef>
              <a:spcAft>
                <a:spcPts val="0"/>
              </a:spcAft>
              <a:buClr>
                <a:schemeClr val="hlink"/>
              </a:buClr>
              <a:buSzPct val="90000"/>
              <a:buFont typeface="Noto Sans Symbols"/>
              <a:buChar char="•"/>
              <a:defRPr sz="3200" b="0" i="0" u="none" strike="noStrike" cap="none">
                <a:solidFill>
                  <a:schemeClr val="lt1"/>
                </a:solidFill>
                <a:latin typeface="Arial"/>
                <a:ea typeface="Arial"/>
                <a:cs typeface="Arial"/>
                <a:sym typeface="Arial"/>
              </a:defRPr>
            </a:lvl1pPr>
            <a:lvl2pPr marL="742950" marR="0" lvl="1" indent="-107950" algn="l" rtl="0">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91439" algn="l" rtl="0">
              <a:spcBef>
                <a:spcPts val="480"/>
              </a:spcBef>
              <a:spcAft>
                <a:spcPts val="0"/>
              </a:spcAft>
              <a:buClr>
                <a:schemeClr val="accent2"/>
              </a:buClr>
              <a:buSzPct val="90000"/>
              <a:buFont typeface="Noto Sans Symbols"/>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5pPr>
            <a:lvl6pPr marL="2514600" marR="0" lvl="5"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6pPr>
            <a:lvl7pPr marL="2971800" marR="0" lvl="6"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7pPr>
            <a:lvl8pPr marL="3429000" marR="0" lvl="7"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8pPr>
            <a:lvl9pPr marL="3886200" marR="0" lvl="8"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9pPr>
          </a:lstStyle>
          <a:p>
            <a:endParaRPr/>
          </a:p>
        </p:txBody>
      </p:sp>
      <p:sp>
        <p:nvSpPr>
          <p:cNvPr id="48" name="Shape 48"/>
          <p:cNvSpPr txBox="1">
            <a:spLocks noGrp="1"/>
          </p:cNvSpPr>
          <p:nvPr>
            <p:ph type="dt" idx="10"/>
          </p:nvPr>
        </p:nvSpPr>
        <p:spPr>
          <a:xfrm>
            <a:off x="457200" y="6243637"/>
            <a:ext cx="21335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49" name="Shape 49"/>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50" name="Shape 50"/>
          <p:cNvSpPr txBox="1">
            <a:spLocks noGrp="1"/>
          </p:cNvSpPr>
          <p:nvPr>
            <p:ph type="sldNum" idx="12"/>
          </p:nvPr>
        </p:nvSpPr>
        <p:spPr>
          <a:xfrm>
            <a:off x="6553200" y="6243637"/>
            <a:ext cx="21335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200" b="0" i="0" u="none">
                <a:solidFill>
                  <a:schemeClr val="lt1"/>
                </a:solidFill>
                <a:latin typeface="Arial"/>
                <a:ea typeface="Arial"/>
                <a:cs typeface="Arial"/>
                <a:sym typeface="Arial"/>
              </a:rPr>
              <a:t>‹#›</a:t>
            </a:fld>
            <a:endParaRPr lang="en-US" sz="1200" b="0" i="0" u="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000058"/>
            </a:gs>
            <a:gs pos="100000">
              <a:schemeClr val="dk2"/>
            </a:gs>
          </a:gsLst>
          <a:lin ang="2700000" scaled="0"/>
        </a:gradFill>
        <a:effectLst/>
      </p:bgPr>
    </p:bg>
    <p:spTree>
      <p:nvGrpSpPr>
        <p:cNvPr id="1" name="Shape 57"/>
        <p:cNvGrpSpPr/>
        <p:nvPr/>
      </p:nvGrpSpPr>
      <p:grpSpPr>
        <a:xfrm>
          <a:off x="0" y="0"/>
          <a:ext cx="0" cy="0"/>
          <a:chOff x="0" y="0"/>
          <a:chExt cx="0" cy="0"/>
        </a:xfrm>
      </p:grpSpPr>
      <p:grpSp>
        <p:nvGrpSpPr>
          <p:cNvPr id="58" name="Shape 58"/>
          <p:cNvGrpSpPr/>
          <p:nvPr/>
        </p:nvGrpSpPr>
        <p:grpSpPr>
          <a:xfrm>
            <a:off x="0" y="0"/>
            <a:ext cx="9143999" cy="6856412"/>
            <a:chOff x="0" y="0"/>
            <a:chExt cx="9143999" cy="6856412"/>
          </a:xfrm>
        </p:grpSpPr>
        <p:sp>
          <p:nvSpPr>
            <p:cNvPr id="59" name="Shape 59"/>
            <p:cNvSpPr/>
            <p:nvPr/>
          </p:nvSpPr>
          <p:spPr>
            <a:xfrm>
              <a:off x="0" y="19050"/>
              <a:ext cx="9140825" cy="5195886"/>
            </a:xfrm>
            <a:custGeom>
              <a:avLst/>
              <a:gdLst/>
              <a:ahLst/>
              <a:cxnLst/>
              <a:rect l="0" t="0" r="0" b="0"/>
              <a:pathLst>
                <a:path w="120000" h="120000" extrusionOk="0">
                  <a:moveTo>
                    <a:pt x="66752" y="66581"/>
                  </a:moveTo>
                  <a:lnTo>
                    <a:pt x="0" y="0"/>
                  </a:lnTo>
                  <a:lnTo>
                    <a:pt x="0" y="19138"/>
                  </a:lnTo>
                  <a:lnTo>
                    <a:pt x="63491" y="72520"/>
                  </a:lnTo>
                  <a:lnTo>
                    <a:pt x="120000" y="120000"/>
                  </a:lnTo>
                  <a:lnTo>
                    <a:pt x="120000" y="119780"/>
                  </a:lnTo>
                  <a:lnTo>
                    <a:pt x="66752" y="66581"/>
                  </a:lnTo>
                  <a:lnTo>
                    <a:pt x="66752" y="66581"/>
                  </a:lnTo>
                  <a:close/>
                </a:path>
              </a:pathLst>
            </a:custGeom>
            <a:gradFill>
              <a:gsLst>
                <a:gs pos="0">
                  <a:srgbClr val="000051"/>
                </a:gs>
                <a:gs pos="100000">
                  <a:schemeClr val="dk1"/>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0" name="Shape 60"/>
            <p:cNvSpPr/>
            <p:nvPr/>
          </p:nvSpPr>
          <p:spPr>
            <a:xfrm>
              <a:off x="236537" y="0"/>
              <a:ext cx="8904287" cy="5148262"/>
            </a:xfrm>
            <a:custGeom>
              <a:avLst/>
              <a:gdLst/>
              <a:ahLst/>
              <a:cxnLst/>
              <a:rect l="0" t="0" r="0" b="0"/>
              <a:pathLst>
                <a:path w="120000" h="120000" extrusionOk="0">
                  <a:moveTo>
                    <a:pt x="67887" y="63422"/>
                  </a:moveTo>
                  <a:lnTo>
                    <a:pt x="9250" y="0"/>
                  </a:lnTo>
                  <a:lnTo>
                    <a:pt x="0" y="0"/>
                  </a:lnTo>
                  <a:lnTo>
                    <a:pt x="66235" y="66086"/>
                  </a:lnTo>
                  <a:lnTo>
                    <a:pt x="119999" y="120000"/>
                  </a:lnTo>
                  <a:lnTo>
                    <a:pt x="119999" y="119777"/>
                  </a:lnTo>
                  <a:lnTo>
                    <a:pt x="67887" y="63422"/>
                  </a:lnTo>
                  <a:lnTo>
                    <a:pt x="67887" y="63422"/>
                  </a:lnTo>
                  <a:close/>
                </a:path>
              </a:pathLst>
            </a:custGeom>
            <a:gradFill>
              <a:gsLst>
                <a:gs pos="0">
                  <a:srgbClr val="00005D"/>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1" name="Shape 61"/>
            <p:cNvSpPr/>
            <p:nvPr/>
          </p:nvSpPr>
          <p:spPr>
            <a:xfrm>
              <a:off x="0" y="5449887"/>
              <a:ext cx="6410325" cy="303211"/>
            </a:xfrm>
            <a:custGeom>
              <a:avLst/>
              <a:gdLst/>
              <a:ahLst/>
              <a:cxnLst/>
              <a:rect l="0" t="0" r="0" b="0"/>
              <a:pathLst>
                <a:path w="120000" h="120000" extrusionOk="0">
                  <a:moveTo>
                    <a:pt x="0" y="97500"/>
                  </a:moveTo>
                  <a:lnTo>
                    <a:pt x="120000" y="120000"/>
                  </a:lnTo>
                  <a:lnTo>
                    <a:pt x="120000" y="90000"/>
                  </a:lnTo>
                  <a:lnTo>
                    <a:pt x="0" y="0"/>
                  </a:lnTo>
                  <a:lnTo>
                    <a:pt x="0" y="97500"/>
                  </a:lnTo>
                  <a:lnTo>
                    <a:pt x="0" y="97500"/>
                  </a:lnTo>
                  <a:close/>
                </a:path>
              </a:pathLst>
            </a:custGeom>
            <a:gradFill>
              <a:gsLst>
                <a:gs pos="0">
                  <a:srgbClr val="000061"/>
                </a:gs>
                <a:gs pos="100000">
                  <a:schemeClr val="dk1"/>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2" name="Shape 62"/>
            <p:cNvSpPr/>
            <p:nvPr/>
          </p:nvSpPr>
          <p:spPr>
            <a:xfrm>
              <a:off x="6410325" y="5678487"/>
              <a:ext cx="2730500" cy="103186"/>
            </a:xfrm>
            <a:custGeom>
              <a:avLst/>
              <a:gdLst/>
              <a:ahLst/>
              <a:cxnLst/>
              <a:rect l="0" t="0" r="0" b="0"/>
              <a:pathLst>
                <a:path w="120000" h="120000" extrusionOk="0">
                  <a:moveTo>
                    <a:pt x="120000" y="120000"/>
                  </a:moveTo>
                  <a:lnTo>
                    <a:pt x="120000" y="109090"/>
                  </a:lnTo>
                  <a:lnTo>
                    <a:pt x="0" y="0"/>
                  </a:lnTo>
                  <a:lnTo>
                    <a:pt x="0" y="87272"/>
                  </a:lnTo>
                  <a:lnTo>
                    <a:pt x="120000" y="120000"/>
                  </a:lnTo>
                  <a:close/>
                </a:path>
              </a:pathLst>
            </a:custGeom>
            <a:gradFill>
              <a:gsLst>
                <a:gs pos="0">
                  <a:schemeClr val="dk1"/>
                </a:gs>
                <a:gs pos="100000">
                  <a:schemeClr val="dk2"/>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3" name="Shape 63"/>
            <p:cNvSpPr/>
            <p:nvPr/>
          </p:nvSpPr>
          <p:spPr>
            <a:xfrm>
              <a:off x="0" y="5915025"/>
              <a:ext cx="7594599" cy="522286"/>
            </a:xfrm>
            <a:custGeom>
              <a:avLst/>
              <a:gdLst/>
              <a:ahLst/>
              <a:cxnLst/>
              <a:rect l="0" t="0" r="0" b="0"/>
              <a:pathLst>
                <a:path w="120000" h="120000" extrusionOk="0">
                  <a:moveTo>
                    <a:pt x="0" y="120000"/>
                  </a:moveTo>
                  <a:lnTo>
                    <a:pt x="120000" y="28085"/>
                  </a:lnTo>
                  <a:lnTo>
                    <a:pt x="120000" y="0"/>
                  </a:lnTo>
                  <a:lnTo>
                    <a:pt x="0" y="39027"/>
                  </a:lnTo>
                  <a:lnTo>
                    <a:pt x="0" y="120000"/>
                  </a:lnTo>
                  <a:lnTo>
                    <a:pt x="0" y="120000"/>
                  </a:lnTo>
                  <a:close/>
                </a:path>
              </a:pathLst>
            </a:custGeom>
            <a:gradFill>
              <a:gsLst>
                <a:gs pos="0">
                  <a:srgbClr val="00007D"/>
                </a:gs>
                <a:gs pos="100000">
                  <a:schemeClr val="dk2"/>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4" name="Shape 64"/>
            <p:cNvSpPr/>
            <p:nvPr/>
          </p:nvSpPr>
          <p:spPr>
            <a:xfrm>
              <a:off x="7594600" y="5876925"/>
              <a:ext cx="1546225" cy="160337"/>
            </a:xfrm>
            <a:custGeom>
              <a:avLst/>
              <a:gdLst/>
              <a:ahLst/>
              <a:cxnLst/>
              <a:rect l="0" t="0" r="0" b="0"/>
              <a:pathLst>
                <a:path w="120000" h="120000" extrusionOk="0">
                  <a:moveTo>
                    <a:pt x="120000" y="57029"/>
                  </a:moveTo>
                  <a:lnTo>
                    <a:pt x="120000" y="0"/>
                  </a:lnTo>
                  <a:lnTo>
                    <a:pt x="0" y="28514"/>
                  </a:lnTo>
                  <a:lnTo>
                    <a:pt x="0" y="120000"/>
                  </a:lnTo>
                  <a:lnTo>
                    <a:pt x="120000" y="57029"/>
                  </a:lnTo>
                  <a:close/>
                </a:path>
              </a:pathLst>
            </a:custGeom>
            <a:solidFill>
              <a:schemeClr val="dk2"/>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5" name="Shape 65"/>
            <p:cNvSpPr/>
            <p:nvPr/>
          </p:nvSpPr>
          <p:spPr>
            <a:xfrm>
              <a:off x="5745162" y="6056312"/>
              <a:ext cx="3395661" cy="314324"/>
            </a:xfrm>
            <a:custGeom>
              <a:avLst/>
              <a:gdLst/>
              <a:ahLst/>
              <a:cxnLst/>
              <a:rect l="0" t="0" r="0" b="0"/>
              <a:pathLst>
                <a:path w="120000" h="120000" extrusionOk="0">
                  <a:moveTo>
                    <a:pt x="120000" y="0"/>
                  </a:moveTo>
                  <a:lnTo>
                    <a:pt x="0" y="94545"/>
                  </a:lnTo>
                  <a:lnTo>
                    <a:pt x="0" y="119999"/>
                  </a:lnTo>
                  <a:lnTo>
                    <a:pt x="120000" y="0"/>
                  </a:lnTo>
                  <a:close/>
                </a:path>
              </a:pathLst>
            </a:custGeom>
            <a:solidFill>
              <a:schemeClr val="dk2"/>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6" name="Shape 66"/>
            <p:cNvSpPr/>
            <p:nvPr/>
          </p:nvSpPr>
          <p:spPr>
            <a:xfrm>
              <a:off x="0" y="6303962"/>
              <a:ext cx="5745161" cy="552449"/>
            </a:xfrm>
            <a:custGeom>
              <a:avLst/>
              <a:gdLst/>
              <a:ahLst/>
              <a:cxnLst/>
              <a:rect l="0" t="0" r="0" b="0"/>
              <a:pathLst>
                <a:path w="120000" h="120000" extrusionOk="0">
                  <a:moveTo>
                    <a:pt x="0" y="120000"/>
                  </a:moveTo>
                  <a:lnTo>
                    <a:pt x="10300" y="120000"/>
                  </a:lnTo>
                  <a:lnTo>
                    <a:pt x="120000" y="14482"/>
                  </a:lnTo>
                  <a:lnTo>
                    <a:pt x="120000" y="0"/>
                  </a:lnTo>
                  <a:lnTo>
                    <a:pt x="0" y="91034"/>
                  </a:lnTo>
                  <a:lnTo>
                    <a:pt x="0" y="120000"/>
                  </a:lnTo>
                  <a:lnTo>
                    <a:pt x="0" y="120000"/>
                  </a:lnTo>
                  <a:close/>
                </a:path>
              </a:pathLst>
            </a:custGeom>
            <a:gradFill>
              <a:gsLst>
                <a:gs pos="0">
                  <a:srgbClr val="00006F"/>
                </a:gs>
                <a:gs pos="100000">
                  <a:schemeClr val="dk2"/>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7" name="Shape 67"/>
            <p:cNvSpPr/>
            <p:nvPr/>
          </p:nvSpPr>
          <p:spPr>
            <a:xfrm>
              <a:off x="3328987" y="6418262"/>
              <a:ext cx="3990975" cy="438150"/>
            </a:xfrm>
            <a:custGeom>
              <a:avLst/>
              <a:gdLst/>
              <a:ahLst/>
              <a:cxnLst/>
              <a:rect l="0" t="0" r="0" b="0"/>
              <a:pathLst>
                <a:path w="120000" h="120000" extrusionOk="0">
                  <a:moveTo>
                    <a:pt x="104028" y="120000"/>
                  </a:moveTo>
                  <a:lnTo>
                    <a:pt x="120000" y="88695"/>
                  </a:lnTo>
                  <a:lnTo>
                    <a:pt x="107747" y="0"/>
                  </a:lnTo>
                  <a:lnTo>
                    <a:pt x="0" y="120000"/>
                  </a:lnTo>
                  <a:lnTo>
                    <a:pt x="104028" y="120000"/>
                  </a:lnTo>
                  <a:close/>
                </a:path>
              </a:pathLst>
            </a:custGeom>
            <a:solidFill>
              <a:schemeClr val="dk2"/>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8" name="Shape 68"/>
            <p:cNvSpPr/>
            <p:nvPr/>
          </p:nvSpPr>
          <p:spPr>
            <a:xfrm>
              <a:off x="6911975" y="6142037"/>
              <a:ext cx="2228850" cy="600075"/>
            </a:xfrm>
            <a:custGeom>
              <a:avLst/>
              <a:gdLst/>
              <a:ahLst/>
              <a:cxnLst/>
              <a:rect l="0" t="0" r="0" b="0"/>
              <a:pathLst>
                <a:path w="120000" h="120000" extrusionOk="0">
                  <a:moveTo>
                    <a:pt x="120000" y="40000"/>
                  </a:moveTo>
                  <a:lnTo>
                    <a:pt x="120000" y="0"/>
                  </a:lnTo>
                  <a:lnTo>
                    <a:pt x="0" y="55238"/>
                  </a:lnTo>
                  <a:lnTo>
                    <a:pt x="21950" y="120000"/>
                  </a:lnTo>
                  <a:lnTo>
                    <a:pt x="120000" y="40000"/>
                  </a:lnTo>
                  <a:lnTo>
                    <a:pt x="120000" y="40000"/>
                  </a:lnTo>
                  <a:close/>
                </a:path>
              </a:pathLst>
            </a:custGeom>
            <a:gradFill>
              <a:gsLst>
                <a:gs pos="0">
                  <a:schemeClr val="dk2"/>
                </a:gs>
                <a:gs pos="100000">
                  <a:srgbClr val="08089C"/>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9" name="Shape 69"/>
            <p:cNvSpPr/>
            <p:nvPr/>
          </p:nvSpPr>
          <p:spPr>
            <a:xfrm>
              <a:off x="7985125" y="5002212"/>
              <a:ext cx="1155700" cy="381000"/>
            </a:xfrm>
            <a:custGeom>
              <a:avLst/>
              <a:gdLst/>
              <a:ahLst/>
              <a:cxnLst/>
              <a:rect l="0" t="0" r="0" b="0"/>
              <a:pathLst>
                <a:path w="120000" h="120000" extrusionOk="0">
                  <a:moveTo>
                    <a:pt x="120000" y="120000"/>
                  </a:moveTo>
                  <a:lnTo>
                    <a:pt x="0" y="0"/>
                  </a:lnTo>
                  <a:lnTo>
                    <a:pt x="0" y="3000"/>
                  </a:lnTo>
                  <a:lnTo>
                    <a:pt x="120000" y="120000"/>
                  </a:lnTo>
                  <a:close/>
                </a:path>
              </a:pathLst>
            </a:custGeom>
            <a:solidFill>
              <a:schemeClr val="dk2"/>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0" name="Shape 70"/>
            <p:cNvSpPr/>
            <p:nvPr/>
          </p:nvSpPr>
          <p:spPr>
            <a:xfrm>
              <a:off x="0" y="2359025"/>
              <a:ext cx="7985125" cy="2652712"/>
            </a:xfrm>
            <a:custGeom>
              <a:avLst/>
              <a:gdLst/>
              <a:ahLst/>
              <a:cxnLst/>
              <a:rect l="0" t="0" r="0" b="0"/>
              <a:pathLst>
                <a:path w="120000" h="120000" extrusionOk="0">
                  <a:moveTo>
                    <a:pt x="0" y="5167"/>
                  </a:moveTo>
                  <a:lnTo>
                    <a:pt x="120000" y="119999"/>
                  </a:lnTo>
                  <a:lnTo>
                    <a:pt x="120000" y="119569"/>
                  </a:lnTo>
                  <a:lnTo>
                    <a:pt x="0" y="0"/>
                  </a:lnTo>
                  <a:lnTo>
                    <a:pt x="0" y="5167"/>
                  </a:lnTo>
                  <a:lnTo>
                    <a:pt x="0" y="5167"/>
                  </a:lnTo>
                  <a:close/>
                </a:path>
              </a:pathLst>
            </a:custGeom>
            <a:gradFill>
              <a:gsLst>
                <a:gs pos="0">
                  <a:srgbClr val="000053"/>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1" name="Shape 71"/>
            <p:cNvSpPr/>
            <p:nvPr/>
          </p:nvSpPr>
          <p:spPr>
            <a:xfrm>
              <a:off x="7985125" y="4840287"/>
              <a:ext cx="1155700" cy="504824"/>
            </a:xfrm>
            <a:custGeom>
              <a:avLst/>
              <a:gdLst/>
              <a:ahLst/>
              <a:cxnLst/>
              <a:rect l="0" t="0" r="0" b="0"/>
              <a:pathLst>
                <a:path w="120000" h="120000" extrusionOk="0">
                  <a:moveTo>
                    <a:pt x="120000" y="120000"/>
                  </a:moveTo>
                  <a:lnTo>
                    <a:pt x="120000" y="117735"/>
                  </a:lnTo>
                  <a:lnTo>
                    <a:pt x="0" y="0"/>
                  </a:lnTo>
                  <a:lnTo>
                    <a:pt x="0" y="20377"/>
                  </a:lnTo>
                  <a:lnTo>
                    <a:pt x="120000" y="120000"/>
                  </a:lnTo>
                  <a:close/>
                </a:path>
              </a:pathLst>
            </a:custGeom>
            <a:gradFill>
              <a:gsLst>
                <a:gs pos="0">
                  <a:schemeClr val="dk1"/>
                </a:gs>
                <a:gs pos="100000">
                  <a:schemeClr val="dk2"/>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2" name="Shape 72"/>
            <p:cNvSpPr/>
            <p:nvPr/>
          </p:nvSpPr>
          <p:spPr>
            <a:xfrm>
              <a:off x="0" y="1454150"/>
              <a:ext cx="7985125" cy="3471862"/>
            </a:xfrm>
            <a:custGeom>
              <a:avLst/>
              <a:gdLst/>
              <a:ahLst/>
              <a:cxnLst/>
              <a:rect l="0" t="0" r="0" b="0"/>
              <a:pathLst>
                <a:path w="120000" h="120000" extrusionOk="0">
                  <a:moveTo>
                    <a:pt x="0" y="21718"/>
                  </a:moveTo>
                  <a:lnTo>
                    <a:pt x="120000" y="120000"/>
                  </a:lnTo>
                  <a:lnTo>
                    <a:pt x="120000" y="117038"/>
                  </a:lnTo>
                  <a:lnTo>
                    <a:pt x="0" y="0"/>
                  </a:lnTo>
                  <a:lnTo>
                    <a:pt x="0" y="21718"/>
                  </a:lnTo>
                  <a:lnTo>
                    <a:pt x="0" y="21718"/>
                  </a:lnTo>
                  <a:close/>
                </a:path>
              </a:pathLst>
            </a:custGeom>
            <a:gradFill>
              <a:gsLst>
                <a:gs pos="0">
                  <a:srgbClr val="000055"/>
                </a:gs>
                <a:gs pos="100000">
                  <a:schemeClr val="dk1"/>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3" name="Shape 73"/>
            <p:cNvSpPr/>
            <p:nvPr/>
          </p:nvSpPr>
          <p:spPr>
            <a:xfrm>
              <a:off x="3641725" y="0"/>
              <a:ext cx="5014911" cy="4325937"/>
            </a:xfrm>
            <a:custGeom>
              <a:avLst/>
              <a:gdLst/>
              <a:ahLst/>
              <a:cxnLst/>
              <a:rect l="0" t="0" r="0" b="0"/>
              <a:pathLst>
                <a:path w="120000" h="120000" extrusionOk="0">
                  <a:moveTo>
                    <a:pt x="0" y="0"/>
                  </a:moveTo>
                  <a:lnTo>
                    <a:pt x="119317" y="119999"/>
                  </a:lnTo>
                  <a:lnTo>
                    <a:pt x="120000" y="118987"/>
                  </a:lnTo>
                  <a:lnTo>
                    <a:pt x="3869" y="0"/>
                  </a:lnTo>
                  <a:lnTo>
                    <a:pt x="0" y="0"/>
                  </a:lnTo>
                  <a:lnTo>
                    <a:pt x="0" y="0"/>
                  </a:lnTo>
                  <a:close/>
                </a:path>
              </a:pathLst>
            </a:custGeom>
            <a:gradFill>
              <a:gsLst>
                <a:gs pos="0">
                  <a:srgbClr val="00006B"/>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4" name="Shape 74"/>
            <p:cNvSpPr/>
            <p:nvPr/>
          </p:nvSpPr>
          <p:spPr>
            <a:xfrm>
              <a:off x="8628061" y="4289425"/>
              <a:ext cx="512762" cy="474661"/>
            </a:xfrm>
            <a:custGeom>
              <a:avLst/>
              <a:gdLst/>
              <a:ahLst/>
              <a:cxnLst/>
              <a:rect l="0" t="0" r="0" b="0"/>
              <a:pathLst>
                <a:path w="120000" h="120000" extrusionOk="0">
                  <a:moveTo>
                    <a:pt x="120000" y="120000"/>
                  </a:moveTo>
                  <a:lnTo>
                    <a:pt x="120000" y="105551"/>
                  </a:lnTo>
                  <a:lnTo>
                    <a:pt x="6687" y="0"/>
                  </a:lnTo>
                  <a:lnTo>
                    <a:pt x="0" y="9230"/>
                  </a:lnTo>
                  <a:lnTo>
                    <a:pt x="120000" y="120000"/>
                  </a:lnTo>
                  <a:lnTo>
                    <a:pt x="120000" y="120000"/>
                  </a:lnTo>
                  <a:close/>
                </a:path>
              </a:pathLst>
            </a:custGeom>
            <a:gradFill>
              <a:gsLst>
                <a:gs pos="0">
                  <a:schemeClr val="dk2"/>
                </a:gs>
                <a:gs pos="100000">
                  <a:srgbClr val="0F0F9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5" name="Shape 75"/>
            <p:cNvSpPr/>
            <p:nvPr/>
          </p:nvSpPr>
          <p:spPr>
            <a:xfrm>
              <a:off x="8694736" y="4108450"/>
              <a:ext cx="446086" cy="531811"/>
            </a:xfrm>
            <a:custGeom>
              <a:avLst/>
              <a:gdLst/>
              <a:ahLst/>
              <a:cxnLst/>
              <a:rect l="0" t="0" r="0" b="0"/>
              <a:pathLst>
                <a:path w="120000" h="120000" extrusionOk="0">
                  <a:moveTo>
                    <a:pt x="120000" y="120000"/>
                  </a:moveTo>
                  <a:lnTo>
                    <a:pt x="120000" y="61970"/>
                  </a:lnTo>
                  <a:lnTo>
                    <a:pt x="40996" y="0"/>
                  </a:lnTo>
                  <a:lnTo>
                    <a:pt x="0" y="32238"/>
                  </a:lnTo>
                  <a:lnTo>
                    <a:pt x="120000" y="120000"/>
                  </a:lnTo>
                  <a:close/>
                </a:path>
              </a:pathLst>
            </a:custGeom>
            <a:solidFill>
              <a:schemeClr val="dk2"/>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6" name="Shape 76"/>
            <p:cNvSpPr/>
            <p:nvPr/>
          </p:nvSpPr>
          <p:spPr>
            <a:xfrm>
              <a:off x="3895725" y="0"/>
              <a:ext cx="4951411" cy="4251324"/>
            </a:xfrm>
            <a:custGeom>
              <a:avLst/>
              <a:gdLst/>
              <a:ahLst/>
              <a:cxnLst/>
              <a:rect l="0" t="0" r="0" b="0"/>
              <a:pathLst>
                <a:path w="120000" h="120000" extrusionOk="0">
                  <a:moveTo>
                    <a:pt x="0" y="0"/>
                  </a:moveTo>
                  <a:lnTo>
                    <a:pt x="116310" y="120000"/>
                  </a:lnTo>
                  <a:lnTo>
                    <a:pt x="120000" y="115970"/>
                  </a:lnTo>
                  <a:lnTo>
                    <a:pt x="14721" y="0"/>
                  </a:lnTo>
                  <a:lnTo>
                    <a:pt x="0" y="0"/>
                  </a:lnTo>
                  <a:lnTo>
                    <a:pt x="0" y="0"/>
                  </a:lnTo>
                  <a:close/>
                </a:path>
              </a:pathLst>
            </a:custGeom>
            <a:gradFill>
              <a:gsLst>
                <a:gs pos="0">
                  <a:srgbClr val="000047"/>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7" name="Shape 77"/>
            <p:cNvSpPr/>
            <p:nvPr/>
          </p:nvSpPr>
          <p:spPr>
            <a:xfrm>
              <a:off x="8931275" y="4022725"/>
              <a:ext cx="209549" cy="209549"/>
            </a:xfrm>
            <a:custGeom>
              <a:avLst/>
              <a:gdLst/>
              <a:ahLst/>
              <a:cxnLst/>
              <a:rect l="0" t="0" r="0" b="0"/>
              <a:pathLst>
                <a:path w="120000" h="120000" extrusionOk="0">
                  <a:moveTo>
                    <a:pt x="120000" y="120000"/>
                  </a:moveTo>
                  <a:lnTo>
                    <a:pt x="0" y="0"/>
                  </a:lnTo>
                  <a:lnTo>
                    <a:pt x="120000" y="120000"/>
                  </a:lnTo>
                  <a:close/>
                </a:path>
              </a:pathLst>
            </a:custGeom>
            <a:solidFill>
              <a:srgbClr val="FF9999"/>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8" name="Shape 78"/>
            <p:cNvSpPr/>
            <p:nvPr/>
          </p:nvSpPr>
          <p:spPr>
            <a:xfrm>
              <a:off x="4940300" y="0"/>
              <a:ext cx="3990975" cy="4022724"/>
            </a:xfrm>
            <a:custGeom>
              <a:avLst/>
              <a:gdLst/>
              <a:ahLst/>
              <a:cxnLst/>
              <a:rect l="0" t="0" r="0" b="0"/>
              <a:pathLst>
                <a:path w="120000" h="120000" extrusionOk="0">
                  <a:moveTo>
                    <a:pt x="0" y="0"/>
                  </a:moveTo>
                  <a:lnTo>
                    <a:pt x="120000" y="120000"/>
                  </a:lnTo>
                  <a:lnTo>
                    <a:pt x="120000" y="120000"/>
                  </a:lnTo>
                  <a:lnTo>
                    <a:pt x="3146" y="0"/>
                  </a:lnTo>
                  <a:lnTo>
                    <a:pt x="0" y="0"/>
                  </a:lnTo>
                  <a:lnTo>
                    <a:pt x="0" y="0"/>
                  </a:lnTo>
                  <a:close/>
                </a:path>
              </a:pathLst>
            </a:custGeom>
            <a:gradFill>
              <a:gsLst>
                <a:gs pos="0">
                  <a:srgbClr val="00004F"/>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9" name="Shape 79"/>
            <p:cNvSpPr/>
            <p:nvPr/>
          </p:nvSpPr>
          <p:spPr>
            <a:xfrm>
              <a:off x="5537200" y="0"/>
              <a:ext cx="3489325" cy="3937000"/>
            </a:xfrm>
            <a:custGeom>
              <a:avLst/>
              <a:gdLst/>
              <a:ahLst/>
              <a:cxnLst/>
              <a:rect l="0" t="0" r="0" b="0"/>
              <a:pathLst>
                <a:path w="120000" h="120000" extrusionOk="0">
                  <a:moveTo>
                    <a:pt x="0" y="0"/>
                  </a:moveTo>
                  <a:lnTo>
                    <a:pt x="119345" y="120000"/>
                  </a:lnTo>
                  <a:lnTo>
                    <a:pt x="120000" y="119709"/>
                  </a:lnTo>
                  <a:lnTo>
                    <a:pt x="17290" y="0"/>
                  </a:lnTo>
                  <a:lnTo>
                    <a:pt x="0" y="0"/>
                  </a:lnTo>
                  <a:lnTo>
                    <a:pt x="0" y="0"/>
                  </a:lnTo>
                  <a:close/>
                </a:path>
              </a:pathLst>
            </a:custGeom>
            <a:gradFill>
              <a:gsLst>
                <a:gs pos="0">
                  <a:srgbClr val="000065"/>
                </a:gs>
                <a:gs pos="100000">
                  <a:schemeClr val="dk1"/>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80" name="Shape 80"/>
            <p:cNvSpPr/>
            <p:nvPr/>
          </p:nvSpPr>
          <p:spPr>
            <a:xfrm>
              <a:off x="9007475" y="3927475"/>
              <a:ext cx="133349" cy="152399"/>
            </a:xfrm>
            <a:custGeom>
              <a:avLst/>
              <a:gdLst/>
              <a:ahLst/>
              <a:cxnLst/>
              <a:rect l="0" t="0" r="0" b="0"/>
              <a:pathLst>
                <a:path w="120000" h="120000" extrusionOk="0">
                  <a:moveTo>
                    <a:pt x="120000" y="120000"/>
                  </a:moveTo>
                  <a:lnTo>
                    <a:pt x="120000" y="112500"/>
                  </a:lnTo>
                  <a:lnTo>
                    <a:pt x="17142" y="0"/>
                  </a:lnTo>
                  <a:lnTo>
                    <a:pt x="0" y="7500"/>
                  </a:lnTo>
                  <a:lnTo>
                    <a:pt x="120000" y="120000"/>
                  </a:lnTo>
                  <a:lnTo>
                    <a:pt x="120000" y="120000"/>
                  </a:lnTo>
                  <a:close/>
                </a:path>
              </a:pathLst>
            </a:custGeom>
            <a:gradFill>
              <a:gsLst>
                <a:gs pos="0">
                  <a:schemeClr val="dk2"/>
                </a:gs>
                <a:gs pos="100000">
                  <a:srgbClr val="1717A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81" name="Shape 81"/>
            <p:cNvSpPr/>
            <p:nvPr/>
          </p:nvSpPr>
          <p:spPr>
            <a:xfrm>
              <a:off x="8894761" y="1349375"/>
              <a:ext cx="246062" cy="819150"/>
            </a:xfrm>
            <a:custGeom>
              <a:avLst/>
              <a:gdLst/>
              <a:ahLst/>
              <a:cxnLst/>
              <a:rect l="0" t="0" r="0" b="0"/>
              <a:pathLst>
                <a:path w="120000" h="120000" extrusionOk="0">
                  <a:moveTo>
                    <a:pt x="120000" y="120000"/>
                  </a:moveTo>
                  <a:lnTo>
                    <a:pt x="120000" y="47441"/>
                  </a:lnTo>
                  <a:lnTo>
                    <a:pt x="59612" y="0"/>
                  </a:lnTo>
                  <a:lnTo>
                    <a:pt x="0" y="44651"/>
                  </a:lnTo>
                  <a:lnTo>
                    <a:pt x="120000" y="120000"/>
                  </a:ln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82" name="Shape 82"/>
            <p:cNvSpPr/>
            <p:nvPr/>
          </p:nvSpPr>
          <p:spPr>
            <a:xfrm>
              <a:off x="8107361" y="0"/>
              <a:ext cx="909637" cy="1654174"/>
            </a:xfrm>
            <a:custGeom>
              <a:avLst/>
              <a:gdLst/>
              <a:ahLst/>
              <a:cxnLst/>
              <a:rect l="0" t="0" r="0" b="0"/>
              <a:pathLst>
                <a:path w="120000" h="120000" extrusionOk="0">
                  <a:moveTo>
                    <a:pt x="0" y="0"/>
                  </a:moveTo>
                  <a:lnTo>
                    <a:pt x="103902" y="120000"/>
                  </a:lnTo>
                  <a:lnTo>
                    <a:pt x="120000" y="97909"/>
                  </a:lnTo>
                  <a:lnTo>
                    <a:pt x="52473" y="0"/>
                  </a:lnTo>
                  <a:lnTo>
                    <a:pt x="0" y="0"/>
                  </a:lnTo>
                  <a:lnTo>
                    <a:pt x="0" y="0"/>
                  </a:lnTo>
                  <a:close/>
                </a:path>
              </a:pathLst>
            </a:custGeom>
            <a:gradFill>
              <a:gsLst>
                <a:gs pos="0">
                  <a:srgbClr val="000055"/>
                </a:gs>
                <a:gs pos="100000">
                  <a:schemeClr val="dk1"/>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83" name="Shape 83"/>
            <p:cNvSpPr/>
            <p:nvPr/>
          </p:nvSpPr>
          <p:spPr>
            <a:xfrm>
              <a:off x="8589961" y="0"/>
              <a:ext cx="541337" cy="1263650"/>
            </a:xfrm>
            <a:custGeom>
              <a:avLst/>
              <a:gdLst/>
              <a:ahLst/>
              <a:cxnLst/>
              <a:rect l="0" t="0" r="0" b="0"/>
              <a:pathLst>
                <a:path w="120000" h="120000" extrusionOk="0">
                  <a:moveTo>
                    <a:pt x="50674" y="0"/>
                  </a:moveTo>
                  <a:lnTo>
                    <a:pt x="0" y="0"/>
                  </a:lnTo>
                  <a:lnTo>
                    <a:pt x="100997" y="120000"/>
                  </a:lnTo>
                  <a:lnTo>
                    <a:pt x="119999" y="98318"/>
                  </a:lnTo>
                  <a:lnTo>
                    <a:pt x="50674" y="0"/>
                  </a:lnTo>
                  <a:lnTo>
                    <a:pt x="50674" y="0"/>
                  </a:lnTo>
                  <a:close/>
                </a:path>
              </a:pathLst>
            </a:custGeom>
            <a:gradFill>
              <a:gsLst>
                <a:gs pos="0">
                  <a:srgbClr val="000059"/>
                </a:gs>
                <a:gs pos="100000">
                  <a:schemeClr val="dk1"/>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84" name="Shape 84"/>
            <p:cNvSpPr/>
            <p:nvPr/>
          </p:nvSpPr>
          <p:spPr>
            <a:xfrm>
              <a:off x="9045575" y="1036637"/>
              <a:ext cx="95250" cy="493711"/>
            </a:xfrm>
            <a:custGeom>
              <a:avLst/>
              <a:gdLst/>
              <a:ahLst/>
              <a:cxnLst/>
              <a:rect l="0" t="0" r="0" b="0"/>
              <a:pathLst>
                <a:path w="120000" h="120000" extrusionOk="0">
                  <a:moveTo>
                    <a:pt x="0" y="55384"/>
                  </a:moveTo>
                  <a:lnTo>
                    <a:pt x="120000" y="120000"/>
                  </a:lnTo>
                  <a:lnTo>
                    <a:pt x="120000" y="2307"/>
                  </a:lnTo>
                  <a:lnTo>
                    <a:pt x="108000" y="0"/>
                  </a:lnTo>
                  <a:lnTo>
                    <a:pt x="0" y="55384"/>
                  </a:ln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85" name="Shape 85"/>
            <p:cNvSpPr/>
            <p:nvPr/>
          </p:nvSpPr>
          <p:spPr>
            <a:xfrm>
              <a:off x="3175" y="2541586"/>
              <a:ext cx="9131300" cy="2959100"/>
            </a:xfrm>
            <a:custGeom>
              <a:avLst/>
              <a:gdLst/>
              <a:ahLst/>
              <a:cxnLst/>
              <a:rect l="0" t="0" r="0" b="0"/>
              <a:pathLst>
                <a:path w="120000" h="120000" extrusionOk="0">
                  <a:moveTo>
                    <a:pt x="0" y="23884"/>
                  </a:moveTo>
                  <a:lnTo>
                    <a:pt x="120000" y="120000"/>
                  </a:lnTo>
                  <a:lnTo>
                    <a:pt x="120000" y="118068"/>
                  </a:lnTo>
                  <a:lnTo>
                    <a:pt x="0" y="0"/>
                  </a:lnTo>
                  <a:lnTo>
                    <a:pt x="0" y="23884"/>
                  </a:lnTo>
                  <a:lnTo>
                    <a:pt x="0" y="23884"/>
                  </a:lnTo>
                  <a:close/>
                </a:path>
              </a:pathLst>
            </a:custGeom>
            <a:gradFill>
              <a:gsLst>
                <a:gs pos="0">
                  <a:srgbClr val="000061"/>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86" name="Shape 86"/>
            <p:cNvSpPr/>
            <p:nvPr/>
          </p:nvSpPr>
          <p:spPr>
            <a:xfrm>
              <a:off x="9134475" y="5529262"/>
              <a:ext cx="9524" cy="9524"/>
            </a:xfrm>
            <a:custGeom>
              <a:avLst/>
              <a:gdLst/>
              <a:ahLst/>
              <a:cxnLst/>
              <a:rect l="0" t="0" r="0" b="0"/>
              <a:pathLst>
                <a:path w="120000" h="120000" extrusionOk="0">
                  <a:moveTo>
                    <a:pt x="120000" y="120000"/>
                  </a:moveTo>
                  <a:lnTo>
                    <a:pt x="0" y="0"/>
                  </a:lnTo>
                  <a:lnTo>
                    <a:pt x="0" y="120000"/>
                  </a:lnTo>
                  <a:lnTo>
                    <a:pt x="120000" y="120000"/>
                  </a:lnTo>
                  <a:close/>
                </a:path>
              </a:pathLst>
            </a:custGeom>
            <a:solidFill>
              <a:srgbClr val="18FF00"/>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87" name="Shape 87"/>
            <p:cNvSpPr/>
            <p:nvPr/>
          </p:nvSpPr>
          <p:spPr>
            <a:xfrm>
              <a:off x="3175" y="3416300"/>
              <a:ext cx="9131300" cy="2122487"/>
            </a:xfrm>
            <a:custGeom>
              <a:avLst/>
              <a:gdLst/>
              <a:ahLst/>
              <a:cxnLst/>
              <a:rect l="0" t="0" r="0" b="0"/>
              <a:pathLst>
                <a:path w="120000" h="120000" extrusionOk="0">
                  <a:moveTo>
                    <a:pt x="0" y="32849"/>
                  </a:moveTo>
                  <a:lnTo>
                    <a:pt x="120000" y="120000"/>
                  </a:lnTo>
                  <a:lnTo>
                    <a:pt x="120000" y="119461"/>
                  </a:lnTo>
                  <a:lnTo>
                    <a:pt x="0" y="0"/>
                  </a:lnTo>
                  <a:lnTo>
                    <a:pt x="0" y="32849"/>
                  </a:lnTo>
                  <a:lnTo>
                    <a:pt x="0" y="32849"/>
                  </a:lnTo>
                  <a:close/>
                </a:path>
              </a:pathLst>
            </a:custGeom>
            <a:gradFill>
              <a:gsLst>
                <a:gs pos="0">
                  <a:srgbClr val="00005D"/>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88" name="Shape 88"/>
            <p:cNvSpPr/>
            <p:nvPr/>
          </p:nvSpPr>
          <p:spPr>
            <a:xfrm>
              <a:off x="3175" y="5043487"/>
              <a:ext cx="9131300" cy="657224"/>
            </a:xfrm>
            <a:custGeom>
              <a:avLst/>
              <a:gdLst/>
              <a:ahLst/>
              <a:cxnLst/>
              <a:rect l="0" t="0" r="0" b="0"/>
              <a:pathLst>
                <a:path w="120000" h="120000" extrusionOk="0">
                  <a:moveTo>
                    <a:pt x="0" y="13913"/>
                  </a:moveTo>
                  <a:lnTo>
                    <a:pt x="120000" y="120000"/>
                  </a:lnTo>
                  <a:lnTo>
                    <a:pt x="120000" y="116521"/>
                  </a:lnTo>
                  <a:lnTo>
                    <a:pt x="0" y="0"/>
                  </a:lnTo>
                  <a:lnTo>
                    <a:pt x="0" y="13913"/>
                  </a:lnTo>
                  <a:lnTo>
                    <a:pt x="0" y="13913"/>
                  </a:lnTo>
                  <a:close/>
                </a:path>
              </a:pathLst>
            </a:custGeom>
            <a:gradFill>
              <a:gsLst>
                <a:gs pos="0">
                  <a:srgbClr val="000082"/>
                </a:gs>
                <a:gs pos="100000">
                  <a:schemeClr val="dk2"/>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89" name="Shape 89"/>
            <p:cNvSpPr/>
            <p:nvPr/>
          </p:nvSpPr>
          <p:spPr>
            <a:xfrm>
              <a:off x="2058986" y="0"/>
              <a:ext cx="7075487" cy="5043487"/>
            </a:xfrm>
            <a:custGeom>
              <a:avLst/>
              <a:gdLst/>
              <a:ahLst/>
              <a:cxnLst/>
              <a:rect l="0" t="0" r="0" b="0"/>
              <a:pathLst>
                <a:path w="120000" h="120000" extrusionOk="0">
                  <a:moveTo>
                    <a:pt x="0" y="0"/>
                  </a:moveTo>
                  <a:lnTo>
                    <a:pt x="120000" y="119999"/>
                  </a:lnTo>
                  <a:lnTo>
                    <a:pt x="120000" y="119093"/>
                  </a:lnTo>
                  <a:lnTo>
                    <a:pt x="3372" y="0"/>
                  </a:lnTo>
                  <a:lnTo>
                    <a:pt x="0" y="0"/>
                  </a:lnTo>
                  <a:lnTo>
                    <a:pt x="0" y="0"/>
                  </a:lnTo>
                  <a:close/>
                </a:path>
              </a:pathLst>
            </a:custGeom>
            <a:gradFill>
              <a:gsLst>
                <a:gs pos="0">
                  <a:srgbClr val="00004A"/>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90" name="Shape 90"/>
            <p:cNvSpPr/>
            <p:nvPr/>
          </p:nvSpPr>
          <p:spPr>
            <a:xfrm>
              <a:off x="5272087" y="0"/>
              <a:ext cx="3862387" cy="4149724"/>
            </a:xfrm>
            <a:custGeom>
              <a:avLst/>
              <a:gdLst/>
              <a:ahLst/>
              <a:cxnLst/>
              <a:rect l="0" t="0" r="0" b="0"/>
              <a:pathLst>
                <a:path w="120000" h="120000" extrusionOk="0">
                  <a:moveTo>
                    <a:pt x="0" y="0"/>
                  </a:moveTo>
                  <a:lnTo>
                    <a:pt x="119999" y="120000"/>
                  </a:lnTo>
                  <a:lnTo>
                    <a:pt x="119999" y="119724"/>
                  </a:lnTo>
                  <a:lnTo>
                    <a:pt x="3261" y="0"/>
                  </a:lnTo>
                  <a:lnTo>
                    <a:pt x="0" y="0"/>
                  </a:lnTo>
                  <a:lnTo>
                    <a:pt x="0" y="0"/>
                  </a:lnTo>
                  <a:close/>
                </a:path>
              </a:pathLst>
            </a:custGeom>
            <a:gradFill>
              <a:gsLst>
                <a:gs pos="0">
                  <a:srgbClr val="000082"/>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91" name="Shape 91"/>
            <p:cNvSpPr/>
            <p:nvPr/>
          </p:nvSpPr>
          <p:spPr>
            <a:xfrm>
              <a:off x="6270625" y="0"/>
              <a:ext cx="2863849" cy="3911599"/>
            </a:xfrm>
            <a:custGeom>
              <a:avLst/>
              <a:gdLst/>
              <a:ahLst/>
              <a:cxnLst/>
              <a:rect l="0" t="0" r="0" b="0"/>
              <a:pathLst>
                <a:path w="120000" h="120000" extrusionOk="0">
                  <a:moveTo>
                    <a:pt x="32333" y="0"/>
                  </a:moveTo>
                  <a:lnTo>
                    <a:pt x="0" y="0"/>
                  </a:lnTo>
                  <a:lnTo>
                    <a:pt x="120000" y="120000"/>
                  </a:lnTo>
                  <a:lnTo>
                    <a:pt x="120000" y="109480"/>
                  </a:lnTo>
                  <a:lnTo>
                    <a:pt x="119600" y="109480"/>
                  </a:lnTo>
                  <a:lnTo>
                    <a:pt x="32333" y="0"/>
                  </a:lnTo>
                  <a:lnTo>
                    <a:pt x="32333" y="0"/>
                  </a:lnTo>
                  <a:close/>
                </a:path>
              </a:pathLst>
            </a:custGeom>
            <a:gradFill>
              <a:gsLst>
                <a:gs pos="0">
                  <a:srgbClr val="000065"/>
                </a:gs>
                <a:gs pos="100000">
                  <a:schemeClr val="dk1"/>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92" name="Shape 92"/>
            <p:cNvSpPr/>
            <p:nvPr/>
          </p:nvSpPr>
          <p:spPr>
            <a:xfrm>
              <a:off x="7173911" y="0"/>
              <a:ext cx="1960561" cy="3292474"/>
            </a:xfrm>
            <a:custGeom>
              <a:avLst/>
              <a:gdLst/>
              <a:ahLst/>
              <a:cxnLst/>
              <a:rect l="0" t="0" r="0" b="0"/>
              <a:pathLst>
                <a:path w="120000" h="120000" extrusionOk="0">
                  <a:moveTo>
                    <a:pt x="0" y="0"/>
                  </a:moveTo>
                  <a:lnTo>
                    <a:pt x="120000" y="120000"/>
                  </a:lnTo>
                  <a:lnTo>
                    <a:pt x="120000" y="117917"/>
                  </a:lnTo>
                  <a:lnTo>
                    <a:pt x="4090" y="0"/>
                  </a:lnTo>
                  <a:lnTo>
                    <a:pt x="0" y="0"/>
                  </a:lnTo>
                  <a:lnTo>
                    <a:pt x="0" y="0"/>
                  </a:lnTo>
                  <a:close/>
                </a:path>
              </a:pathLst>
            </a:custGeom>
            <a:gradFill>
              <a:gsLst>
                <a:gs pos="0">
                  <a:srgbClr val="000058"/>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93" name="Shape 93"/>
            <p:cNvSpPr/>
            <p:nvPr/>
          </p:nvSpPr>
          <p:spPr>
            <a:xfrm>
              <a:off x="7451725" y="0"/>
              <a:ext cx="1682749" cy="3073399"/>
            </a:xfrm>
            <a:custGeom>
              <a:avLst/>
              <a:gdLst/>
              <a:ahLst/>
              <a:cxnLst/>
              <a:rect l="0" t="0" r="0" b="0"/>
              <a:pathLst>
                <a:path w="120000" h="120000" extrusionOk="0">
                  <a:moveTo>
                    <a:pt x="0" y="0"/>
                  </a:moveTo>
                  <a:lnTo>
                    <a:pt x="120000" y="120000"/>
                  </a:lnTo>
                  <a:lnTo>
                    <a:pt x="120000" y="119628"/>
                  </a:lnTo>
                  <a:lnTo>
                    <a:pt x="6124" y="0"/>
                  </a:lnTo>
                  <a:lnTo>
                    <a:pt x="0" y="0"/>
                  </a:lnTo>
                  <a:lnTo>
                    <a:pt x="0" y="0"/>
                  </a:lnTo>
                  <a:close/>
                </a:path>
              </a:pathLst>
            </a:custGeom>
            <a:gradFill>
              <a:gsLst>
                <a:gs pos="0">
                  <a:srgbClr val="00006F"/>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94" name="Shape 94"/>
            <p:cNvSpPr/>
            <p:nvPr/>
          </p:nvSpPr>
          <p:spPr>
            <a:xfrm>
              <a:off x="7907336" y="0"/>
              <a:ext cx="1227136" cy="2360611"/>
            </a:xfrm>
            <a:custGeom>
              <a:avLst/>
              <a:gdLst/>
              <a:ahLst/>
              <a:cxnLst/>
              <a:rect l="0" t="0" r="0" b="0"/>
              <a:pathLst>
                <a:path w="120000" h="120000" extrusionOk="0">
                  <a:moveTo>
                    <a:pt x="119999" y="115642"/>
                  </a:moveTo>
                  <a:lnTo>
                    <a:pt x="6536" y="0"/>
                  </a:lnTo>
                  <a:lnTo>
                    <a:pt x="0" y="0"/>
                  </a:lnTo>
                  <a:lnTo>
                    <a:pt x="119999" y="120000"/>
                  </a:lnTo>
                  <a:lnTo>
                    <a:pt x="119999" y="115642"/>
                  </a:lnTo>
                  <a:lnTo>
                    <a:pt x="119999" y="115642"/>
                  </a:lnTo>
                  <a:close/>
                </a:path>
              </a:pathLst>
            </a:custGeom>
            <a:gradFill>
              <a:gsLst>
                <a:gs pos="0">
                  <a:srgbClr val="000079"/>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grpSp>
          <p:nvGrpSpPr>
            <p:cNvPr id="95" name="Shape 95"/>
            <p:cNvGrpSpPr/>
            <p:nvPr/>
          </p:nvGrpSpPr>
          <p:grpSpPr>
            <a:xfrm>
              <a:off x="0" y="2590800"/>
              <a:ext cx="9140824" cy="2949574"/>
              <a:chOff x="0" y="2590800"/>
              <a:chExt cx="9140824" cy="2949574"/>
            </a:xfrm>
          </p:grpSpPr>
          <p:sp>
            <p:nvSpPr>
              <p:cNvPr id="96" name="Shape 96"/>
              <p:cNvSpPr/>
              <p:nvPr/>
            </p:nvSpPr>
            <p:spPr>
              <a:xfrm>
                <a:off x="0" y="2590800"/>
                <a:ext cx="5826124" cy="2084387"/>
              </a:xfrm>
              <a:custGeom>
                <a:avLst/>
                <a:gdLst/>
                <a:ahLst/>
                <a:cxnLst/>
                <a:rect l="0" t="0" r="0" b="0"/>
                <a:pathLst>
                  <a:path w="120000" h="120000" extrusionOk="0">
                    <a:moveTo>
                      <a:pt x="0" y="0"/>
                    </a:moveTo>
                    <a:lnTo>
                      <a:pt x="0" y="33450"/>
                    </a:lnTo>
                    <a:lnTo>
                      <a:pt x="119212" y="120000"/>
                    </a:lnTo>
                    <a:lnTo>
                      <a:pt x="119606" y="112871"/>
                    </a:lnTo>
                    <a:lnTo>
                      <a:pt x="120000" y="106290"/>
                    </a:lnTo>
                    <a:lnTo>
                      <a:pt x="0" y="0"/>
                    </a:lnTo>
                    <a:lnTo>
                      <a:pt x="0" y="0"/>
                    </a:lnTo>
                    <a:close/>
                  </a:path>
                </a:pathLst>
              </a:custGeom>
              <a:gradFill>
                <a:gsLst>
                  <a:gs pos="0">
                    <a:srgbClr val="00006F"/>
                  </a:gs>
                  <a:gs pos="100000">
                    <a:schemeClr val="dk2"/>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97" name="Shape 97"/>
              <p:cNvSpPr/>
              <p:nvPr/>
            </p:nvSpPr>
            <p:spPr>
              <a:xfrm>
                <a:off x="5788025" y="4437062"/>
                <a:ext cx="3352799" cy="1103312"/>
              </a:xfrm>
              <a:custGeom>
                <a:avLst/>
                <a:gdLst/>
                <a:ahLst/>
                <a:cxnLst/>
                <a:rect l="0" t="0" r="0" b="0"/>
                <a:pathLst>
                  <a:path w="120000" h="120000" extrusionOk="0">
                    <a:moveTo>
                      <a:pt x="120000" y="114820"/>
                    </a:moveTo>
                    <a:lnTo>
                      <a:pt x="1368" y="0"/>
                    </a:lnTo>
                    <a:lnTo>
                      <a:pt x="684" y="12431"/>
                    </a:lnTo>
                    <a:lnTo>
                      <a:pt x="0" y="25899"/>
                    </a:lnTo>
                    <a:lnTo>
                      <a:pt x="120000" y="120000"/>
                    </a:lnTo>
                    <a:lnTo>
                      <a:pt x="120000" y="114820"/>
                    </a:lnTo>
                    <a:lnTo>
                      <a:pt x="120000" y="114820"/>
                    </a:lnTo>
                    <a:close/>
                  </a:path>
                </a:pathLst>
              </a:custGeom>
              <a:gradFill>
                <a:gsLst>
                  <a:gs pos="0">
                    <a:schemeClr val="dk2"/>
                  </a:gs>
                  <a:gs pos="100000">
                    <a:srgbClr val="1717A2"/>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grpSp>
      </p:grpSp>
      <p:sp>
        <p:nvSpPr>
          <p:cNvPr id="98" name="Shape 98"/>
          <p:cNvSpPr txBox="1">
            <a:spLocks noGrp="1"/>
          </p:cNvSpPr>
          <p:nvPr>
            <p:ph type="title"/>
          </p:nvPr>
        </p:nvSpPr>
        <p:spPr>
          <a:xfrm>
            <a:off x="457200" y="277812"/>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lt2"/>
                </a:solidFill>
                <a:latin typeface="Arial"/>
                <a:ea typeface="Arial"/>
                <a:cs typeface="Arial"/>
                <a:sym typeface="Arial"/>
              </a:defRPr>
            </a:lvl9pPr>
          </a:lstStyle>
          <a:p>
            <a:endParaRPr/>
          </a:p>
        </p:txBody>
      </p:sp>
      <p:sp>
        <p:nvSpPr>
          <p:cNvPr id="99" name="Shape 99"/>
          <p:cNvSpPr txBox="1">
            <a:spLocks noGrp="1"/>
          </p:cNvSpPr>
          <p:nvPr>
            <p:ph type="body" idx="1"/>
          </p:nvPr>
        </p:nvSpPr>
        <p:spPr>
          <a:xfrm>
            <a:off x="457200" y="1600200"/>
            <a:ext cx="8229600" cy="4530724"/>
          </a:xfrm>
          <a:prstGeom prst="rect">
            <a:avLst/>
          </a:prstGeom>
          <a:noFill/>
          <a:ln>
            <a:noFill/>
          </a:ln>
        </p:spPr>
        <p:txBody>
          <a:bodyPr lIns="91425" tIns="91425" rIns="91425" bIns="91425" anchor="t" anchorCtr="0"/>
          <a:lstStyle>
            <a:lvl1pPr marL="342900" marR="0" lvl="0" indent="-160020" algn="l" rtl="0">
              <a:spcBef>
                <a:spcPts val="640"/>
              </a:spcBef>
              <a:spcAft>
                <a:spcPts val="0"/>
              </a:spcAft>
              <a:buClr>
                <a:schemeClr val="hlink"/>
              </a:buClr>
              <a:buSzPct val="90000"/>
              <a:buFont typeface="Noto Sans Symbols"/>
              <a:buChar char="•"/>
              <a:defRPr sz="3200" b="0" i="0" u="none" strike="noStrike" cap="none">
                <a:solidFill>
                  <a:schemeClr val="lt1"/>
                </a:solidFill>
                <a:latin typeface="Arial"/>
                <a:ea typeface="Arial"/>
                <a:cs typeface="Arial"/>
                <a:sym typeface="Arial"/>
              </a:defRPr>
            </a:lvl1pPr>
            <a:lvl2pPr marL="742950" marR="0" lvl="1" indent="-107950" algn="l" rtl="0">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91439" algn="l" rtl="0">
              <a:spcBef>
                <a:spcPts val="480"/>
              </a:spcBef>
              <a:spcAft>
                <a:spcPts val="0"/>
              </a:spcAft>
              <a:buClr>
                <a:schemeClr val="accent2"/>
              </a:buClr>
              <a:buSzPct val="90000"/>
              <a:buFont typeface="Noto Sans Symbols"/>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5pPr>
            <a:lvl6pPr marL="2514600" marR="0" lvl="5"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6pPr>
            <a:lvl7pPr marL="2971800" marR="0" lvl="6"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7pPr>
            <a:lvl8pPr marL="3429000" marR="0" lvl="7"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8pPr>
            <a:lvl9pPr marL="3886200" marR="0" lvl="8" indent="-114300" algn="l" rtl="0">
              <a:spcBef>
                <a:spcPts val="400"/>
              </a:spcBef>
              <a:spcAft>
                <a:spcPts val="0"/>
              </a:spcAft>
              <a:buClr>
                <a:schemeClr val="folHlink"/>
              </a:buClr>
              <a:buSzPct val="90000"/>
              <a:buFont typeface="Noto Sans Symbols"/>
              <a:buChar char="•"/>
              <a:defRPr sz="2000" b="0" i="0" u="none" strike="noStrike" cap="none">
                <a:solidFill>
                  <a:schemeClr val="lt1"/>
                </a:solidFill>
                <a:latin typeface="Arial"/>
                <a:ea typeface="Arial"/>
                <a:cs typeface="Arial"/>
                <a:sym typeface="Arial"/>
              </a:defRPr>
            </a:lvl9pPr>
          </a:lstStyle>
          <a:p>
            <a:endParaRPr/>
          </a:p>
        </p:txBody>
      </p:sp>
      <p:sp>
        <p:nvSpPr>
          <p:cNvPr id="100" name="Shape 100"/>
          <p:cNvSpPr txBox="1">
            <a:spLocks noGrp="1"/>
          </p:cNvSpPr>
          <p:nvPr>
            <p:ph type="dt" idx="10"/>
          </p:nvPr>
        </p:nvSpPr>
        <p:spPr>
          <a:xfrm>
            <a:off x="457200" y="6243637"/>
            <a:ext cx="21335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01" name="Shape 101"/>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02" name="Shape 102"/>
          <p:cNvSpPr txBox="1">
            <a:spLocks noGrp="1"/>
          </p:cNvSpPr>
          <p:nvPr>
            <p:ph type="sldNum" idx="12"/>
          </p:nvPr>
        </p:nvSpPr>
        <p:spPr>
          <a:xfrm>
            <a:off x="6553200" y="6243637"/>
            <a:ext cx="21335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200" b="0" i="0" u="none">
                <a:solidFill>
                  <a:schemeClr val="lt1"/>
                </a:solidFill>
                <a:latin typeface="Arial"/>
                <a:ea typeface="Arial"/>
                <a:cs typeface="Arial"/>
                <a:sym typeface="Arial"/>
              </a:rPr>
              <a:t>‹#›</a:t>
            </a:fld>
            <a:endParaRPr lang="en-US" sz="1200" b="0" i="0" u="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5.jp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ctrTitle"/>
          </p:nvPr>
        </p:nvSpPr>
        <p:spPr>
          <a:xfrm>
            <a:off x="609600" y="1905000"/>
            <a:ext cx="4038599"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2"/>
              </a:buClr>
              <a:buSzPct val="25000"/>
              <a:buFont typeface="Arial"/>
              <a:buNone/>
            </a:pPr>
            <a:r>
              <a:rPr lang="en-US" sz="4400" b="0" i="0" u="none" strike="noStrike" cap="none">
                <a:solidFill>
                  <a:schemeClr val="lt2"/>
                </a:solidFill>
                <a:latin typeface="Arial"/>
                <a:ea typeface="Arial"/>
                <a:cs typeface="Arial"/>
                <a:sym typeface="Arial"/>
              </a:rPr>
              <a:t>Drugs </a:t>
            </a:r>
            <a:br>
              <a:rPr lang="en-US" sz="4400" b="0" i="0" u="none" strike="noStrike" cap="none">
                <a:solidFill>
                  <a:schemeClr val="lt2"/>
                </a:solidFill>
                <a:latin typeface="Arial"/>
                <a:ea typeface="Arial"/>
                <a:cs typeface="Arial"/>
                <a:sym typeface="Arial"/>
              </a:rPr>
            </a:br>
            <a:r>
              <a:rPr lang="en-US" sz="4400" b="0" i="0" u="none" strike="noStrike" cap="none">
                <a:solidFill>
                  <a:schemeClr val="lt2"/>
                </a:solidFill>
                <a:latin typeface="Arial"/>
                <a:ea typeface="Arial"/>
                <a:cs typeface="Arial"/>
                <a:sym typeface="Arial"/>
              </a:rPr>
              <a:t>&amp; Drug Abuse</a:t>
            </a:r>
          </a:p>
        </p:txBody>
      </p:sp>
      <p:pic>
        <p:nvPicPr>
          <p:cNvPr id="186" name="Shape 186"/>
          <p:cNvPicPr preferRelativeResize="0"/>
          <p:nvPr/>
        </p:nvPicPr>
        <p:blipFill rotWithShape="1">
          <a:blip r:embed="rId3">
            <a:alphaModFix/>
          </a:blip>
          <a:srcRect/>
          <a:stretch/>
        </p:blipFill>
        <p:spPr>
          <a:xfrm>
            <a:off x="4343400" y="1371600"/>
            <a:ext cx="4267199" cy="42671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685800" y="277812"/>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a:solidFill>
                  <a:schemeClr val="lt2"/>
                </a:solidFill>
                <a:latin typeface="Arial"/>
                <a:ea typeface="Arial"/>
                <a:cs typeface="Arial"/>
                <a:sym typeface="Arial"/>
              </a:rPr>
              <a:t>Types of Drugs</a:t>
            </a:r>
          </a:p>
        </p:txBody>
      </p:sp>
      <p:sp>
        <p:nvSpPr>
          <p:cNvPr id="254" name="Shape 254"/>
          <p:cNvSpPr txBox="1">
            <a:spLocks noGrp="1"/>
          </p:cNvSpPr>
          <p:nvPr>
            <p:ph type="body" idx="1"/>
          </p:nvPr>
        </p:nvSpPr>
        <p:spPr>
          <a:xfrm>
            <a:off x="228600" y="1371600"/>
            <a:ext cx="8686800" cy="4114800"/>
          </a:xfrm>
          <a:prstGeom prst="rect">
            <a:avLst/>
          </a:prstGeom>
          <a:noFill/>
          <a:ln>
            <a:noFill/>
          </a:ln>
        </p:spPr>
        <p:txBody>
          <a:bodyPr lIns="91425" tIns="45700" rIns="91425" bIns="45700" anchor="t" anchorCtr="0">
            <a:noAutofit/>
          </a:bodyPr>
          <a:lstStyle/>
          <a:p>
            <a:pPr marL="609600" marR="0" lvl="0" indent="-609600" algn="l" rtl="0">
              <a:lnSpc>
                <a:spcPct val="100000"/>
              </a:lnSpc>
              <a:spcBef>
                <a:spcPts val="0"/>
              </a:spcBef>
              <a:spcAft>
                <a:spcPts val="0"/>
              </a:spcAft>
              <a:buClr>
                <a:schemeClr val="hlink"/>
              </a:buClr>
              <a:buSzPct val="25000"/>
              <a:buFont typeface="Noto Sans Symbols"/>
              <a:buNone/>
            </a:pPr>
            <a:r>
              <a:rPr lang="en-US" sz="3200" b="0" i="0" u="none">
                <a:solidFill>
                  <a:schemeClr val="lt1"/>
                </a:solidFill>
                <a:latin typeface="Arial"/>
                <a:ea typeface="Arial"/>
                <a:cs typeface="Arial"/>
                <a:sym typeface="Arial"/>
              </a:rPr>
              <a:t>The following are among the most frequent </a:t>
            </a:r>
          </a:p>
          <a:p>
            <a:pPr marL="609600" marR="0" lvl="0" indent="-609600" algn="l" rtl="0">
              <a:lnSpc>
                <a:spcPct val="100000"/>
              </a:lnSpc>
              <a:spcBef>
                <a:spcPts val="640"/>
              </a:spcBef>
              <a:spcAft>
                <a:spcPts val="0"/>
              </a:spcAft>
              <a:buClr>
                <a:schemeClr val="hlink"/>
              </a:buClr>
              <a:buSzPct val="25000"/>
              <a:buFont typeface="Noto Sans Symbols"/>
              <a:buNone/>
            </a:pPr>
            <a:r>
              <a:rPr lang="en-US" sz="3200" b="0" i="0" u="none">
                <a:solidFill>
                  <a:schemeClr val="lt1"/>
                </a:solidFill>
                <a:latin typeface="Arial"/>
                <a:ea typeface="Arial"/>
                <a:cs typeface="Arial"/>
                <a:sym typeface="Arial"/>
              </a:rPr>
              <a:t>misused substances in the world today:</a:t>
            </a:r>
          </a:p>
          <a:p>
            <a:pPr marL="342900" marR="0" lvl="0" indent="-342900" algn="l" rtl="0">
              <a:spcBef>
                <a:spcPts val="640"/>
              </a:spcBef>
              <a:spcAft>
                <a:spcPts val="0"/>
              </a:spcAft>
              <a:buClr>
                <a:schemeClr val="hlink"/>
              </a:buClr>
              <a:buSzPct val="90000"/>
              <a:buFont typeface="Noto Sans Symbols"/>
              <a:buNone/>
            </a:pPr>
            <a:endParaRPr sz="3200" b="0" i="0" u="none">
              <a:solidFill>
                <a:schemeClr val="lt1"/>
              </a:solidFill>
              <a:latin typeface="Arial"/>
              <a:ea typeface="Arial"/>
              <a:cs typeface="Arial"/>
              <a:sym typeface="Arial"/>
            </a:endParaRPr>
          </a:p>
        </p:txBody>
      </p:sp>
      <p:sp>
        <p:nvSpPr>
          <p:cNvPr id="255" name="Shape 255"/>
          <p:cNvSpPr txBox="1"/>
          <p:nvPr/>
        </p:nvSpPr>
        <p:spPr>
          <a:xfrm>
            <a:off x="457200" y="2895600"/>
            <a:ext cx="4038599" cy="2570162"/>
          </a:xfrm>
          <a:prstGeom prst="rect">
            <a:avLst/>
          </a:prstGeom>
          <a:noFill/>
          <a:ln>
            <a:noFill/>
          </a:ln>
        </p:spPr>
        <p:txBody>
          <a:bodyPr lIns="91425" tIns="45700" rIns="91425" bIns="45700" anchor="t" anchorCtr="0">
            <a:noAutofit/>
          </a:bodyPr>
          <a:lstStyle/>
          <a:p>
            <a:pPr marL="914400" marR="0" lvl="1" indent="-457200" algn="l" rtl="0">
              <a:lnSpc>
                <a:spcPct val="100000"/>
              </a:lnSpc>
              <a:spcBef>
                <a:spcPts val="0"/>
              </a:spcBef>
              <a:spcAft>
                <a:spcPts val="0"/>
              </a:spcAft>
              <a:buClr>
                <a:schemeClr val="lt1"/>
              </a:buClr>
              <a:buSzPct val="100000"/>
              <a:buFont typeface="Times New Roman"/>
              <a:buAutoNum type="arabicPeriod"/>
            </a:pPr>
            <a:r>
              <a:rPr lang="en-US" sz="2800" b="0" i="0" u="none" strike="noStrike" cap="none">
                <a:solidFill>
                  <a:schemeClr val="lt1"/>
                </a:solidFill>
                <a:latin typeface="Times New Roman"/>
                <a:ea typeface="Times New Roman"/>
                <a:cs typeface="Times New Roman"/>
                <a:sym typeface="Times New Roman"/>
              </a:rPr>
              <a:t>Tobacco</a:t>
            </a:r>
          </a:p>
          <a:p>
            <a:pPr marL="914400" marR="0" lvl="1" indent="-457200" algn="l" rtl="0">
              <a:lnSpc>
                <a:spcPct val="100000"/>
              </a:lnSpc>
              <a:spcBef>
                <a:spcPts val="560"/>
              </a:spcBef>
              <a:spcAft>
                <a:spcPts val="0"/>
              </a:spcAft>
              <a:buClr>
                <a:schemeClr val="lt1"/>
              </a:buClr>
              <a:buSzPct val="100000"/>
              <a:buFont typeface="Times New Roman"/>
              <a:buAutoNum type="arabicPeriod"/>
            </a:pPr>
            <a:r>
              <a:rPr lang="en-US" sz="2800" b="0" i="0" u="none" strike="noStrike" cap="none">
                <a:solidFill>
                  <a:schemeClr val="lt1"/>
                </a:solidFill>
                <a:latin typeface="Times New Roman"/>
                <a:ea typeface="Times New Roman"/>
                <a:cs typeface="Times New Roman"/>
                <a:sym typeface="Times New Roman"/>
              </a:rPr>
              <a:t>Alcohol</a:t>
            </a:r>
          </a:p>
          <a:p>
            <a:pPr marL="914400" marR="0" lvl="1" indent="-457200" algn="l" rtl="0">
              <a:lnSpc>
                <a:spcPct val="100000"/>
              </a:lnSpc>
              <a:spcBef>
                <a:spcPts val="560"/>
              </a:spcBef>
              <a:spcAft>
                <a:spcPts val="0"/>
              </a:spcAft>
              <a:buClr>
                <a:schemeClr val="lt1"/>
              </a:buClr>
              <a:buSzPct val="100000"/>
              <a:buFont typeface="Times New Roman"/>
              <a:buAutoNum type="arabicPeriod"/>
            </a:pPr>
            <a:r>
              <a:rPr lang="en-US" sz="2800" b="0" i="0" u="none" strike="noStrike" cap="none">
                <a:solidFill>
                  <a:schemeClr val="lt1"/>
                </a:solidFill>
                <a:latin typeface="Times New Roman"/>
                <a:ea typeface="Times New Roman"/>
                <a:cs typeface="Times New Roman"/>
                <a:sym typeface="Times New Roman"/>
              </a:rPr>
              <a:t>Prescription Drugs</a:t>
            </a:r>
          </a:p>
          <a:p>
            <a:pPr marL="914400" marR="0" lvl="1" indent="-457200" algn="l" rtl="0">
              <a:lnSpc>
                <a:spcPct val="100000"/>
              </a:lnSpc>
              <a:spcBef>
                <a:spcPts val="560"/>
              </a:spcBef>
              <a:spcAft>
                <a:spcPts val="0"/>
              </a:spcAft>
              <a:buClr>
                <a:schemeClr val="lt1"/>
              </a:buClr>
              <a:buSzPct val="100000"/>
              <a:buFont typeface="Times New Roman"/>
              <a:buAutoNum type="arabicPeriod"/>
            </a:pPr>
            <a:r>
              <a:rPr lang="en-US" sz="2800" b="0" i="0" u="none" strike="noStrike" cap="none">
                <a:solidFill>
                  <a:schemeClr val="lt1"/>
                </a:solidFill>
                <a:latin typeface="Times New Roman"/>
                <a:ea typeface="Times New Roman"/>
                <a:cs typeface="Times New Roman"/>
                <a:sym typeface="Times New Roman"/>
              </a:rPr>
              <a:t>Methamphetamine</a:t>
            </a:r>
          </a:p>
          <a:p>
            <a:pPr marL="914400" marR="0" lvl="1" indent="-457200" algn="l" rtl="0">
              <a:lnSpc>
                <a:spcPct val="100000"/>
              </a:lnSpc>
              <a:spcBef>
                <a:spcPts val="560"/>
              </a:spcBef>
              <a:spcAft>
                <a:spcPts val="0"/>
              </a:spcAft>
              <a:buClr>
                <a:schemeClr val="lt1"/>
              </a:buClr>
              <a:buSzPct val="100000"/>
              <a:buFont typeface="Times New Roman"/>
              <a:buAutoNum type="arabicPeriod"/>
            </a:pPr>
            <a:r>
              <a:rPr lang="en-US" sz="2800" b="0" i="0" u="none" strike="noStrike" cap="none">
                <a:solidFill>
                  <a:schemeClr val="lt1"/>
                </a:solidFill>
                <a:latin typeface="Times New Roman"/>
                <a:ea typeface="Times New Roman"/>
                <a:cs typeface="Times New Roman"/>
                <a:sym typeface="Times New Roman"/>
              </a:rPr>
              <a:t>Marijuana</a:t>
            </a:r>
          </a:p>
        </p:txBody>
      </p:sp>
      <p:sp>
        <p:nvSpPr>
          <p:cNvPr id="256" name="Shape 256"/>
          <p:cNvSpPr txBox="1"/>
          <p:nvPr/>
        </p:nvSpPr>
        <p:spPr>
          <a:xfrm>
            <a:off x="4419600" y="2971800"/>
            <a:ext cx="3733800" cy="2903537"/>
          </a:xfrm>
          <a:prstGeom prst="rect">
            <a:avLst/>
          </a:prstGeom>
          <a:noFill/>
          <a:ln>
            <a:noFill/>
          </a:ln>
        </p:spPr>
        <p:txBody>
          <a:bodyPr lIns="91425" tIns="45700" rIns="91425" bIns="45700" anchor="t" anchorCtr="0">
            <a:noAutofit/>
          </a:bodyPr>
          <a:lstStyle/>
          <a:p>
            <a:pPr marL="914400" marR="0" lvl="1" indent="-457200" algn="l" rtl="0">
              <a:lnSpc>
                <a:spcPct val="90000"/>
              </a:lnSpc>
              <a:spcBef>
                <a:spcPts val="0"/>
              </a:spcBef>
              <a:spcAft>
                <a:spcPts val="0"/>
              </a:spcAft>
              <a:buClr>
                <a:schemeClr val="lt1"/>
              </a:buClr>
              <a:buSzPct val="100000"/>
              <a:buFont typeface="Times New Roman"/>
              <a:buAutoNum type="arabicPeriod" startAt="6"/>
            </a:pPr>
            <a:r>
              <a:rPr lang="en-US" sz="2800" b="0" i="0" u="none" strike="noStrike" cap="none">
                <a:solidFill>
                  <a:schemeClr val="lt1"/>
                </a:solidFill>
                <a:latin typeface="Times New Roman"/>
                <a:ea typeface="Times New Roman"/>
                <a:cs typeface="Times New Roman"/>
                <a:sym typeface="Times New Roman"/>
              </a:rPr>
              <a:t>MDMA (Ecstasy)</a:t>
            </a:r>
          </a:p>
          <a:p>
            <a:pPr marL="914400" marR="0" lvl="1" indent="-457200" algn="l" rtl="0">
              <a:lnSpc>
                <a:spcPct val="90000"/>
              </a:lnSpc>
              <a:spcBef>
                <a:spcPts val="560"/>
              </a:spcBef>
              <a:spcAft>
                <a:spcPts val="0"/>
              </a:spcAft>
              <a:buClr>
                <a:schemeClr val="lt1"/>
              </a:buClr>
              <a:buSzPct val="100000"/>
              <a:buFont typeface="Times New Roman"/>
              <a:buAutoNum type="arabicPeriod" startAt="6"/>
            </a:pPr>
            <a:r>
              <a:rPr lang="en-US" sz="2800" b="0" i="0" u="none" strike="noStrike" cap="none">
                <a:solidFill>
                  <a:schemeClr val="lt1"/>
                </a:solidFill>
                <a:latin typeface="Times New Roman"/>
                <a:ea typeface="Times New Roman"/>
                <a:cs typeface="Times New Roman"/>
                <a:sym typeface="Times New Roman"/>
              </a:rPr>
              <a:t>Crack Cocaine</a:t>
            </a:r>
          </a:p>
          <a:p>
            <a:pPr marL="914400" marR="0" lvl="1" indent="-457200" algn="l" rtl="0">
              <a:lnSpc>
                <a:spcPct val="90000"/>
              </a:lnSpc>
              <a:spcBef>
                <a:spcPts val="560"/>
              </a:spcBef>
              <a:spcAft>
                <a:spcPts val="0"/>
              </a:spcAft>
              <a:buClr>
                <a:schemeClr val="lt1"/>
              </a:buClr>
              <a:buSzPct val="100000"/>
              <a:buFont typeface="Times New Roman"/>
              <a:buAutoNum type="arabicPeriod" startAt="6"/>
            </a:pPr>
            <a:r>
              <a:rPr lang="en-US" sz="2800" b="0" i="0" u="none" strike="noStrike" cap="none">
                <a:solidFill>
                  <a:schemeClr val="lt1"/>
                </a:solidFill>
                <a:latin typeface="Times New Roman"/>
                <a:ea typeface="Times New Roman"/>
                <a:cs typeface="Times New Roman"/>
                <a:sym typeface="Times New Roman"/>
              </a:rPr>
              <a:t>Heroin</a:t>
            </a:r>
          </a:p>
          <a:p>
            <a:pPr marL="914400" marR="0" lvl="1" indent="-457200" algn="l" rtl="0">
              <a:lnSpc>
                <a:spcPct val="90000"/>
              </a:lnSpc>
              <a:spcBef>
                <a:spcPts val="560"/>
              </a:spcBef>
              <a:spcAft>
                <a:spcPts val="0"/>
              </a:spcAft>
              <a:buClr>
                <a:schemeClr val="lt1"/>
              </a:buClr>
              <a:buSzPct val="100000"/>
              <a:buFont typeface="Times New Roman"/>
              <a:buAutoNum type="arabicPeriod" startAt="6"/>
            </a:pPr>
            <a:r>
              <a:rPr lang="en-US" sz="2800" b="0" i="0" u="none" strike="noStrike" cap="none">
                <a:solidFill>
                  <a:schemeClr val="lt1"/>
                </a:solidFill>
                <a:latin typeface="Times New Roman"/>
                <a:ea typeface="Times New Roman"/>
                <a:cs typeface="Times New Roman"/>
                <a:sym typeface="Times New Roman"/>
              </a:rPr>
              <a:t>Steroids</a:t>
            </a:r>
          </a:p>
          <a:p>
            <a:pPr marL="914400" marR="0" lvl="1" indent="-457200" algn="l" rtl="0">
              <a:lnSpc>
                <a:spcPct val="90000"/>
              </a:lnSpc>
              <a:spcBef>
                <a:spcPts val="560"/>
              </a:spcBef>
              <a:spcAft>
                <a:spcPts val="0"/>
              </a:spcAft>
              <a:buClr>
                <a:schemeClr val="lt1"/>
              </a:buClr>
              <a:buSzPct val="100000"/>
              <a:buFont typeface="Times New Roman"/>
              <a:buAutoNum type="arabicPeriod" startAt="6"/>
            </a:pPr>
            <a:r>
              <a:rPr lang="en-US" sz="2800" b="0" i="0" u="none" strike="noStrike" cap="none">
                <a:solidFill>
                  <a:schemeClr val="lt1"/>
                </a:solidFill>
                <a:latin typeface="Times New Roman"/>
                <a:ea typeface="Times New Roman"/>
                <a:cs typeface="Times New Roman"/>
                <a:sym typeface="Times New Roman"/>
              </a:rPr>
              <a:t>Inhalants</a:t>
            </a:r>
          </a:p>
          <a:p>
            <a:pPr marL="0" marR="0" lvl="0" indent="0" algn="l" rtl="0">
              <a:lnSpc>
                <a:spcPct val="100000"/>
              </a:lnSpc>
              <a:spcBef>
                <a:spcPts val="0"/>
              </a:spcBef>
              <a:spcAft>
                <a:spcPts val="0"/>
              </a:spcAft>
              <a:buNone/>
            </a:pPr>
            <a:endParaRPr sz="2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457200" y="277812"/>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a:solidFill>
                  <a:schemeClr val="lt2"/>
                </a:solidFill>
                <a:latin typeface="Arial"/>
                <a:ea typeface="Arial"/>
                <a:cs typeface="Arial"/>
                <a:sym typeface="Arial"/>
              </a:rPr>
              <a:t>Marijuana (the gateway drug)</a:t>
            </a:r>
          </a:p>
        </p:txBody>
      </p:sp>
      <p:sp>
        <p:nvSpPr>
          <p:cNvPr id="262" name="Shape 262"/>
          <p:cNvSpPr txBox="1">
            <a:spLocks noGrp="1"/>
          </p:cNvSpPr>
          <p:nvPr>
            <p:ph type="body" idx="1"/>
          </p:nvPr>
        </p:nvSpPr>
        <p:spPr>
          <a:xfrm>
            <a:off x="4114800" y="1600200"/>
            <a:ext cx="4800600" cy="5029199"/>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hlink"/>
              </a:buClr>
              <a:buSzPct val="90000"/>
              <a:buFont typeface="Noto Sans Symbols"/>
              <a:buChar char="•"/>
            </a:pPr>
            <a:r>
              <a:rPr lang="en-US" sz="2800" b="0" i="0" u="none">
                <a:solidFill>
                  <a:schemeClr val="lt1"/>
                </a:solidFill>
                <a:latin typeface="Arial"/>
                <a:ea typeface="Arial"/>
                <a:cs typeface="Arial"/>
                <a:sym typeface="Arial"/>
              </a:rPr>
              <a:t>Street name: Pot, Grass, Weed, Mary Jane, Reefer</a:t>
            </a:r>
          </a:p>
          <a:p>
            <a:pPr marL="342900" marR="0" lvl="0" indent="-342900" algn="l" rtl="0">
              <a:lnSpc>
                <a:spcPct val="80000"/>
              </a:lnSpc>
              <a:spcBef>
                <a:spcPts val="560"/>
              </a:spcBef>
              <a:spcAft>
                <a:spcPts val="0"/>
              </a:spcAft>
              <a:buClr>
                <a:schemeClr val="hlink"/>
              </a:buClr>
              <a:buSzPct val="90000"/>
              <a:buFont typeface="Noto Sans Symbols"/>
              <a:buChar char="•"/>
            </a:pPr>
            <a:r>
              <a:rPr lang="en-US" sz="2800" b="0" i="0" u="none">
                <a:solidFill>
                  <a:schemeClr val="lt1"/>
                </a:solidFill>
                <a:latin typeface="Arial"/>
                <a:ea typeface="Arial"/>
                <a:cs typeface="Arial"/>
                <a:sym typeface="Arial"/>
              </a:rPr>
              <a:t>The most commonly used illicit drug in America today.  </a:t>
            </a:r>
          </a:p>
          <a:p>
            <a:pPr marL="342900" marR="0" lvl="0" indent="-342900" algn="l" rtl="0">
              <a:lnSpc>
                <a:spcPct val="80000"/>
              </a:lnSpc>
              <a:spcBef>
                <a:spcPts val="560"/>
              </a:spcBef>
              <a:spcAft>
                <a:spcPts val="0"/>
              </a:spcAft>
              <a:buClr>
                <a:schemeClr val="hlink"/>
              </a:buClr>
              <a:buSzPct val="90000"/>
              <a:buFont typeface="Noto Sans Symbols"/>
              <a:buChar char="•"/>
            </a:pPr>
            <a:r>
              <a:rPr lang="en-US" sz="2800" b="0" i="0" u="none">
                <a:solidFill>
                  <a:schemeClr val="lt1"/>
                </a:solidFill>
                <a:latin typeface="Arial"/>
                <a:ea typeface="Arial"/>
                <a:cs typeface="Arial"/>
                <a:sym typeface="Arial"/>
              </a:rPr>
              <a:t>A tobacco-like substance produced by drying the leaves and flowering tops of the cannabis plant</a:t>
            </a:r>
          </a:p>
          <a:p>
            <a:pPr marL="342900" marR="0" lvl="0" indent="-342900" algn="l" rtl="0">
              <a:lnSpc>
                <a:spcPct val="80000"/>
              </a:lnSpc>
              <a:spcBef>
                <a:spcPts val="560"/>
              </a:spcBef>
              <a:spcAft>
                <a:spcPts val="0"/>
              </a:spcAft>
              <a:buClr>
                <a:schemeClr val="hlink"/>
              </a:buClr>
              <a:buSzPct val="90000"/>
              <a:buFont typeface="Noto Sans Symbols"/>
              <a:buChar char="•"/>
            </a:pPr>
            <a:r>
              <a:rPr lang="en-US" sz="2800" b="0" i="0" u="none">
                <a:solidFill>
                  <a:schemeClr val="lt1"/>
                </a:solidFill>
                <a:latin typeface="Arial"/>
                <a:ea typeface="Arial"/>
                <a:cs typeface="Arial"/>
                <a:sym typeface="Arial"/>
              </a:rPr>
              <a:t>Is usually smoked in the form of loosely rolled cigarettes (joints) or hollowed-out commercial cigars (blunts).  </a:t>
            </a:r>
          </a:p>
        </p:txBody>
      </p:sp>
      <p:pic>
        <p:nvPicPr>
          <p:cNvPr id="263" name="Shape 263" descr="mar_loose"/>
          <p:cNvPicPr preferRelativeResize="0">
            <a:picLocks noGrp="1"/>
          </p:cNvPicPr>
          <p:nvPr>
            <p:ph type="body" idx="1"/>
          </p:nvPr>
        </p:nvPicPr>
        <p:blipFill rotWithShape="1">
          <a:blip r:embed="rId3">
            <a:alphaModFix/>
          </a:blip>
          <a:srcRect l="16981" t="7913" r="15092" b="9066"/>
          <a:stretch/>
        </p:blipFill>
        <p:spPr>
          <a:xfrm>
            <a:off x="304800" y="2057400"/>
            <a:ext cx="3581399" cy="3282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457200" y="277812"/>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a:solidFill>
                  <a:schemeClr val="lt2"/>
                </a:solidFill>
                <a:latin typeface="Arial"/>
                <a:ea typeface="Arial"/>
                <a:cs typeface="Arial"/>
                <a:sym typeface="Arial"/>
              </a:rPr>
              <a:t>Before/After drug use</a:t>
            </a:r>
          </a:p>
        </p:txBody>
      </p:sp>
      <p:pic>
        <p:nvPicPr>
          <p:cNvPr id="269" name="Shape 269"/>
          <p:cNvPicPr preferRelativeResize="0"/>
          <p:nvPr/>
        </p:nvPicPr>
        <p:blipFill rotWithShape="1">
          <a:blip r:embed="rId3">
            <a:alphaModFix/>
          </a:blip>
          <a:srcRect/>
          <a:stretch/>
        </p:blipFill>
        <p:spPr>
          <a:xfrm>
            <a:off x="1676400" y="1600200"/>
            <a:ext cx="5638800" cy="49339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457200" y="277812"/>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a:solidFill>
                  <a:schemeClr val="lt2"/>
                </a:solidFill>
                <a:latin typeface="Arial"/>
                <a:ea typeface="Arial"/>
                <a:cs typeface="Arial"/>
                <a:sym typeface="Arial"/>
              </a:rPr>
              <a:t>Marijuana: Side Effects</a:t>
            </a:r>
          </a:p>
        </p:txBody>
      </p:sp>
      <p:sp>
        <p:nvSpPr>
          <p:cNvPr id="275" name="Shape 275"/>
          <p:cNvSpPr txBox="1">
            <a:spLocks noGrp="1"/>
          </p:cNvSpPr>
          <p:nvPr>
            <p:ph type="body" idx="1"/>
          </p:nvPr>
        </p:nvSpPr>
        <p:spPr>
          <a:xfrm>
            <a:off x="457200" y="1600200"/>
            <a:ext cx="8229600" cy="50291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90000"/>
              <a:buFont typeface="Noto Sans Symbols"/>
              <a:buChar char="•"/>
            </a:pPr>
            <a:r>
              <a:rPr lang="en-US" sz="2800" b="0" i="0" u="none">
                <a:solidFill>
                  <a:schemeClr val="lt1"/>
                </a:solidFill>
                <a:latin typeface="Arial"/>
                <a:ea typeface="Arial"/>
                <a:cs typeface="Arial"/>
                <a:sym typeface="Arial"/>
              </a:rPr>
              <a:t>Marijuana contains known toxins and cancer-causing chemicals that are stored in fat cells of users for up to several months.  </a:t>
            </a:r>
          </a:p>
          <a:p>
            <a:pPr marL="342900" marR="0" lvl="0" indent="-342900" algn="l" rtl="0">
              <a:lnSpc>
                <a:spcPct val="100000"/>
              </a:lnSpc>
              <a:spcBef>
                <a:spcPts val="560"/>
              </a:spcBef>
              <a:spcAft>
                <a:spcPts val="0"/>
              </a:spcAft>
              <a:buClr>
                <a:schemeClr val="hlink"/>
              </a:buClr>
              <a:buSzPct val="90000"/>
              <a:buFont typeface="Noto Sans Symbols"/>
              <a:buChar char="•"/>
            </a:pPr>
            <a:r>
              <a:rPr lang="en-US" sz="2800" b="0" i="0" u="none">
                <a:solidFill>
                  <a:schemeClr val="lt1"/>
                </a:solidFill>
                <a:latin typeface="Arial"/>
                <a:ea typeface="Arial"/>
                <a:cs typeface="Arial"/>
                <a:sym typeface="Arial"/>
              </a:rPr>
              <a:t>Marijuana users experience the same health problems as tobacco smokers, such as </a:t>
            </a:r>
            <a:r>
              <a:rPr lang="en-US" sz="2800"/>
              <a:t>lung cancer, </a:t>
            </a:r>
            <a:r>
              <a:rPr lang="en-US" sz="2800" b="0" i="0" u="none">
                <a:solidFill>
                  <a:schemeClr val="lt1"/>
                </a:solidFill>
                <a:latin typeface="Arial"/>
                <a:ea typeface="Arial"/>
                <a:cs typeface="Arial"/>
                <a:sym typeface="Arial"/>
              </a:rPr>
              <a:t>bronchitis, emphysema, and bronchial asthma.</a:t>
            </a:r>
          </a:p>
          <a:p>
            <a:pPr marL="342900" marR="0" lvl="0" indent="-342900" algn="l" rtl="0">
              <a:lnSpc>
                <a:spcPct val="100000"/>
              </a:lnSpc>
              <a:spcBef>
                <a:spcPts val="560"/>
              </a:spcBef>
              <a:spcAft>
                <a:spcPts val="0"/>
              </a:spcAft>
              <a:buClr>
                <a:schemeClr val="hlink"/>
              </a:buClr>
              <a:buSzPct val="90000"/>
              <a:buFont typeface="Noto Sans Symbols"/>
              <a:buChar char="•"/>
            </a:pPr>
            <a:r>
              <a:rPr lang="en-US" sz="2800" b="0" i="0" u="none">
                <a:solidFill>
                  <a:schemeClr val="lt1"/>
                </a:solidFill>
                <a:latin typeface="Arial"/>
                <a:ea typeface="Arial"/>
                <a:cs typeface="Arial"/>
                <a:sym typeface="Arial"/>
              </a:rPr>
              <a:t>Some side effects include increased heart rate, dryness of the mouth, reddening of the eyes, impaired motor skills and concentration, and frequent hunger.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457200" y="277812"/>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a:solidFill>
                  <a:schemeClr val="lt2"/>
                </a:solidFill>
                <a:latin typeface="Arial"/>
                <a:ea typeface="Arial"/>
                <a:cs typeface="Arial"/>
                <a:sym typeface="Arial"/>
              </a:rPr>
              <a:t>Before/After Continued</a:t>
            </a:r>
          </a:p>
        </p:txBody>
      </p:sp>
      <p:pic>
        <p:nvPicPr>
          <p:cNvPr id="281" name="Shape 281"/>
          <p:cNvPicPr preferRelativeResize="0"/>
          <p:nvPr/>
        </p:nvPicPr>
        <p:blipFill rotWithShape="1">
          <a:blip r:embed="rId3">
            <a:alphaModFix/>
          </a:blip>
          <a:srcRect/>
          <a:stretch/>
        </p:blipFill>
        <p:spPr>
          <a:xfrm>
            <a:off x="685800" y="1752600"/>
            <a:ext cx="7559675" cy="423386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457200" y="277812"/>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4400" b="1" i="0" u="none" strike="noStrike" cap="none">
                <a:solidFill>
                  <a:schemeClr val="lt2"/>
                </a:solidFill>
                <a:latin typeface="Arial"/>
                <a:ea typeface="Arial"/>
                <a:cs typeface="Arial"/>
                <a:sym typeface="Arial"/>
              </a:rPr>
              <a:t>Health Effects</a:t>
            </a:r>
          </a:p>
        </p:txBody>
      </p:sp>
      <p:sp>
        <p:nvSpPr>
          <p:cNvPr id="287" name="Shape 287"/>
          <p:cNvSpPr txBox="1">
            <a:spLocks noGrp="1"/>
          </p:cNvSpPr>
          <p:nvPr>
            <p:ph type="body" idx="1"/>
          </p:nvPr>
        </p:nvSpPr>
        <p:spPr>
          <a:xfrm>
            <a:off x="457200" y="1600200"/>
            <a:ext cx="8229600" cy="4530724"/>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90000"/>
              <a:buFont typeface="Noto Sans Symbols"/>
              <a:buChar char="•"/>
            </a:pPr>
            <a:r>
              <a:rPr lang="en-US" sz="2800" b="1" i="0" u="none">
                <a:solidFill>
                  <a:schemeClr val="lt1"/>
                </a:solidFill>
                <a:latin typeface="Arial"/>
                <a:ea typeface="Arial"/>
                <a:cs typeface="Arial"/>
                <a:sym typeface="Arial"/>
              </a:rPr>
              <a:t>Marijuana affects your brain and body.</a:t>
            </a:r>
          </a:p>
          <a:p>
            <a:pPr marL="342900" marR="0" lvl="0" indent="-342900" algn="l" rtl="0">
              <a:lnSpc>
                <a:spcPct val="100000"/>
              </a:lnSpc>
              <a:spcBef>
                <a:spcPts val="560"/>
              </a:spcBef>
              <a:spcAft>
                <a:spcPts val="0"/>
              </a:spcAft>
              <a:buClr>
                <a:schemeClr val="hlink"/>
              </a:buClr>
              <a:buSzPct val="90000"/>
              <a:buFont typeface="Noto Sans Symbols"/>
              <a:buChar char="•"/>
            </a:pPr>
            <a:r>
              <a:rPr lang="en-US" sz="2800" b="1" i="0" u="none">
                <a:solidFill>
                  <a:schemeClr val="lt1"/>
                </a:solidFill>
                <a:latin typeface="Arial"/>
                <a:ea typeface="Arial"/>
                <a:cs typeface="Arial"/>
                <a:sym typeface="Arial"/>
              </a:rPr>
              <a:t>Examples are:</a:t>
            </a:r>
          </a:p>
          <a:p>
            <a:pPr marL="342900" marR="0" lvl="0" indent="-342900" algn="l" rtl="0">
              <a:lnSpc>
                <a:spcPct val="100000"/>
              </a:lnSpc>
              <a:spcBef>
                <a:spcPts val="560"/>
              </a:spcBef>
              <a:spcAft>
                <a:spcPts val="0"/>
              </a:spcAft>
              <a:buClr>
                <a:schemeClr val="hlink"/>
              </a:buClr>
              <a:buSzPct val="25000"/>
              <a:buFont typeface="Noto Sans Symbols"/>
              <a:buNone/>
            </a:pPr>
            <a:r>
              <a:rPr lang="en-US" sz="2800" b="1" i="0" u="none">
                <a:solidFill>
                  <a:schemeClr val="lt1"/>
                </a:solidFill>
                <a:latin typeface="Arial"/>
                <a:ea typeface="Arial"/>
                <a:cs typeface="Arial"/>
                <a:sym typeface="Arial"/>
              </a:rPr>
              <a:t>	Short term memory loss</a:t>
            </a:r>
          </a:p>
          <a:p>
            <a:pPr marL="342900" marR="0" lvl="0" indent="-342900" algn="l" rtl="0">
              <a:lnSpc>
                <a:spcPct val="100000"/>
              </a:lnSpc>
              <a:spcBef>
                <a:spcPts val="560"/>
              </a:spcBef>
              <a:spcAft>
                <a:spcPts val="0"/>
              </a:spcAft>
              <a:buClr>
                <a:schemeClr val="hlink"/>
              </a:buClr>
              <a:buSzPct val="25000"/>
              <a:buFont typeface="Noto Sans Symbols"/>
              <a:buNone/>
            </a:pPr>
            <a:r>
              <a:rPr lang="en-US" sz="2800" b="1" i="0" u="none">
                <a:solidFill>
                  <a:schemeClr val="lt1"/>
                </a:solidFill>
                <a:latin typeface="Arial"/>
                <a:ea typeface="Arial"/>
                <a:cs typeface="Arial"/>
                <a:sym typeface="Arial"/>
              </a:rPr>
              <a:t>	Loss of the ability to concentrate</a:t>
            </a:r>
          </a:p>
          <a:p>
            <a:pPr marL="342900" marR="0" lvl="0" indent="-342900" algn="l" rtl="0">
              <a:lnSpc>
                <a:spcPct val="100000"/>
              </a:lnSpc>
              <a:spcBef>
                <a:spcPts val="560"/>
              </a:spcBef>
              <a:spcAft>
                <a:spcPts val="0"/>
              </a:spcAft>
              <a:buClr>
                <a:schemeClr val="hlink"/>
              </a:buClr>
              <a:buSzPct val="25000"/>
              <a:buFont typeface="Noto Sans Symbols"/>
              <a:buNone/>
            </a:pPr>
            <a:r>
              <a:rPr lang="en-US" sz="2800" b="1" i="0" u="none">
                <a:solidFill>
                  <a:schemeClr val="lt1"/>
                </a:solidFill>
                <a:latin typeface="Arial"/>
                <a:ea typeface="Arial"/>
                <a:cs typeface="Arial"/>
                <a:sym typeface="Arial"/>
              </a:rPr>
              <a:t>	Slow coordination and reflexes</a:t>
            </a:r>
          </a:p>
          <a:p>
            <a:pPr marL="342900" marR="0" lvl="0" indent="-342900" algn="l" rtl="0">
              <a:lnSpc>
                <a:spcPct val="100000"/>
              </a:lnSpc>
              <a:spcBef>
                <a:spcPts val="560"/>
              </a:spcBef>
              <a:spcAft>
                <a:spcPts val="0"/>
              </a:spcAft>
              <a:buClr>
                <a:schemeClr val="hlink"/>
              </a:buClr>
              <a:buSzPct val="25000"/>
              <a:buFont typeface="Noto Sans Symbols"/>
              <a:buNone/>
            </a:pPr>
            <a:r>
              <a:rPr lang="en-US" sz="2800" b="1" i="0" u="none">
                <a:solidFill>
                  <a:schemeClr val="lt1"/>
                </a:solidFill>
                <a:latin typeface="Arial"/>
                <a:ea typeface="Arial"/>
                <a:cs typeface="Arial"/>
                <a:sym typeface="Arial"/>
              </a:rPr>
              <a:t>	Affects your ability to judge distance,    speed and reaction time – These are important in sports or even riding a bike.</a:t>
            </a:r>
          </a:p>
          <a:p>
            <a:pPr marL="342900" marR="0" lvl="0" indent="-342900" algn="l" rtl="0">
              <a:spcBef>
                <a:spcPts val="560"/>
              </a:spcBef>
              <a:spcAft>
                <a:spcPts val="0"/>
              </a:spcAft>
              <a:buClr>
                <a:schemeClr val="hlink"/>
              </a:buClr>
              <a:buSzPct val="90000"/>
              <a:buFont typeface="Noto Sans Symbols"/>
              <a:buNone/>
            </a:pPr>
            <a:endParaRPr sz="2800" b="1" i="0" u="non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457200" y="277812"/>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a:solidFill>
                  <a:schemeClr val="lt2"/>
                </a:solidFill>
                <a:latin typeface="Arial"/>
                <a:ea typeface="Arial"/>
                <a:cs typeface="Arial"/>
                <a:sym typeface="Arial"/>
              </a:rPr>
              <a:t>Before/After Continued</a:t>
            </a:r>
          </a:p>
        </p:txBody>
      </p:sp>
      <p:pic>
        <p:nvPicPr>
          <p:cNvPr id="293" name="Shape 293"/>
          <p:cNvPicPr preferRelativeResize="0"/>
          <p:nvPr/>
        </p:nvPicPr>
        <p:blipFill rotWithShape="1">
          <a:blip r:embed="rId3">
            <a:alphaModFix/>
          </a:blip>
          <a:srcRect/>
          <a:stretch/>
        </p:blipFill>
        <p:spPr>
          <a:xfrm>
            <a:off x="863600" y="1676400"/>
            <a:ext cx="7442200" cy="4889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457200" y="277812"/>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4400" b="1" i="0" u="none" strike="noStrike" cap="none">
                <a:solidFill>
                  <a:schemeClr val="lt2"/>
                </a:solidFill>
                <a:latin typeface="Arial"/>
                <a:ea typeface="Arial"/>
                <a:cs typeface="Arial"/>
                <a:sym typeface="Arial"/>
              </a:rPr>
              <a:t>Facts about use</a:t>
            </a:r>
          </a:p>
        </p:txBody>
      </p:sp>
      <p:sp>
        <p:nvSpPr>
          <p:cNvPr id="299" name="Shape 299"/>
          <p:cNvSpPr txBox="1">
            <a:spLocks noGrp="1"/>
          </p:cNvSpPr>
          <p:nvPr>
            <p:ph type="body" idx="1"/>
          </p:nvPr>
        </p:nvSpPr>
        <p:spPr>
          <a:xfrm>
            <a:off x="457200" y="1600200"/>
            <a:ext cx="8229600" cy="4530724"/>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90000"/>
              <a:buFont typeface="Noto Sans Symbols"/>
              <a:buChar char="•"/>
            </a:pPr>
            <a:r>
              <a:rPr lang="en-US" sz="2800" b="1" i="0" u="none">
                <a:solidFill>
                  <a:schemeClr val="lt1"/>
                </a:solidFill>
                <a:latin typeface="Arial"/>
                <a:ea typeface="Arial"/>
                <a:cs typeface="Arial"/>
                <a:sym typeface="Arial"/>
              </a:rPr>
              <a:t>Marijuana can be addictive. (National Institute on Drug Abuse)</a:t>
            </a:r>
          </a:p>
          <a:p>
            <a:pPr marL="342900" marR="0" lvl="0" indent="-342900" algn="l" rtl="0">
              <a:lnSpc>
                <a:spcPct val="100000"/>
              </a:lnSpc>
              <a:spcBef>
                <a:spcPts val="560"/>
              </a:spcBef>
              <a:spcAft>
                <a:spcPts val="0"/>
              </a:spcAft>
              <a:buClr>
                <a:schemeClr val="hlink"/>
              </a:buClr>
              <a:buSzPct val="90000"/>
              <a:buFont typeface="Noto Sans Symbols"/>
              <a:buChar char="•"/>
            </a:pPr>
            <a:r>
              <a:rPr lang="en-US" sz="2800" b="1" i="0" u="none">
                <a:solidFill>
                  <a:schemeClr val="lt1"/>
                </a:solidFill>
                <a:latin typeface="Arial"/>
                <a:ea typeface="Arial"/>
                <a:cs typeface="Arial"/>
                <a:sym typeface="Arial"/>
              </a:rPr>
              <a:t>There is more tar in marijuana smoke than in tobacco smoke.</a:t>
            </a:r>
          </a:p>
          <a:p>
            <a:pPr marL="342900" marR="0" lvl="0" indent="-342900" algn="l" rtl="0">
              <a:lnSpc>
                <a:spcPct val="100000"/>
              </a:lnSpc>
              <a:spcBef>
                <a:spcPts val="560"/>
              </a:spcBef>
              <a:spcAft>
                <a:spcPts val="0"/>
              </a:spcAft>
              <a:buClr>
                <a:schemeClr val="hlink"/>
              </a:buClr>
              <a:buSzPct val="90000"/>
              <a:buFont typeface="Noto Sans Symbols"/>
              <a:buChar char="•"/>
            </a:pPr>
            <a:r>
              <a:rPr lang="en-US" sz="2800" b="1" i="0" u="none">
                <a:solidFill>
                  <a:schemeClr val="lt1"/>
                </a:solidFill>
                <a:latin typeface="Arial"/>
                <a:ea typeface="Arial"/>
                <a:cs typeface="Arial"/>
                <a:sym typeface="Arial"/>
              </a:rPr>
              <a:t>Marijuana users have an increased risk of cancer.</a:t>
            </a:r>
          </a:p>
          <a:p>
            <a:pPr marL="342900" marR="0" lvl="0" indent="-342900" algn="l" rtl="0">
              <a:lnSpc>
                <a:spcPct val="100000"/>
              </a:lnSpc>
              <a:spcBef>
                <a:spcPts val="560"/>
              </a:spcBef>
              <a:spcAft>
                <a:spcPts val="0"/>
              </a:spcAft>
              <a:buClr>
                <a:schemeClr val="hlink"/>
              </a:buClr>
              <a:buSzPct val="90000"/>
              <a:buFont typeface="Noto Sans Symbols"/>
              <a:buChar char="•"/>
            </a:pPr>
            <a:r>
              <a:rPr lang="en-US" sz="2800" b="1" i="0" u="none">
                <a:solidFill>
                  <a:schemeClr val="lt1"/>
                </a:solidFill>
                <a:latin typeface="Arial"/>
                <a:ea typeface="Arial"/>
                <a:cs typeface="Arial"/>
                <a:sym typeface="Arial"/>
              </a:rPr>
              <a:t>Marijuana smoke contains 50% to 70% more of some cancer causing chemicals than tobacco smoke.</a:t>
            </a:r>
          </a:p>
          <a:p>
            <a:pPr marL="342900" marR="0" lvl="0" indent="-342900" algn="l" rtl="0">
              <a:lnSpc>
                <a:spcPct val="100000"/>
              </a:lnSpc>
              <a:spcBef>
                <a:spcPts val="560"/>
              </a:spcBef>
              <a:spcAft>
                <a:spcPts val="0"/>
              </a:spcAft>
              <a:buClr>
                <a:schemeClr val="hlink"/>
              </a:buClr>
              <a:buSzPct val="90000"/>
              <a:buFont typeface="Noto Sans Symbols"/>
              <a:buChar char="•"/>
            </a:pPr>
            <a:r>
              <a:rPr lang="en-US" sz="2800" b="1" i="0" u="none">
                <a:solidFill>
                  <a:schemeClr val="lt1"/>
                </a:solidFill>
                <a:latin typeface="Arial"/>
                <a:ea typeface="Arial"/>
                <a:cs typeface="Arial"/>
                <a:sym typeface="Arial"/>
              </a:rPr>
              <a:t>Marijuana is ILLEGAL in the United States.</a:t>
            </a:r>
          </a:p>
          <a:p>
            <a:pPr marL="342900" marR="0" lvl="0" indent="-342900" algn="l" rtl="0">
              <a:spcBef>
                <a:spcPts val="560"/>
              </a:spcBef>
              <a:spcAft>
                <a:spcPts val="0"/>
              </a:spcAft>
              <a:buClr>
                <a:schemeClr val="hlink"/>
              </a:buClr>
              <a:buSzPct val="90000"/>
              <a:buFont typeface="Noto Sans Symbols"/>
              <a:buNone/>
            </a:pPr>
            <a:endParaRPr sz="2800" b="1" i="0" u="non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457200" y="277812"/>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a:solidFill>
                  <a:schemeClr val="lt2"/>
                </a:solidFill>
                <a:latin typeface="Arial"/>
                <a:ea typeface="Arial"/>
                <a:cs typeface="Arial"/>
                <a:sym typeface="Arial"/>
              </a:rPr>
              <a:t>Before/After Continued</a:t>
            </a:r>
          </a:p>
        </p:txBody>
      </p:sp>
      <p:sp>
        <p:nvSpPr>
          <p:cNvPr id="305" name="Shape 305"/>
          <p:cNvSpPr txBox="1">
            <a:spLocks noGrp="1"/>
          </p:cNvSpPr>
          <p:nvPr>
            <p:ph type="body" idx="1"/>
          </p:nvPr>
        </p:nvSpPr>
        <p:spPr>
          <a:xfrm>
            <a:off x="457200" y="1600200"/>
            <a:ext cx="8229600" cy="4530724"/>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hlink"/>
              </a:buClr>
              <a:buSzPct val="90000"/>
              <a:buFont typeface="Noto Sans Symbols"/>
              <a:buNone/>
            </a:pPr>
            <a:endParaRPr sz="3200">
              <a:solidFill>
                <a:schemeClr val="lt1"/>
              </a:solidFill>
              <a:latin typeface="Arial"/>
              <a:ea typeface="Arial"/>
              <a:cs typeface="Arial"/>
              <a:sym typeface="Arial"/>
            </a:endParaRPr>
          </a:p>
        </p:txBody>
      </p:sp>
      <p:pic>
        <p:nvPicPr>
          <p:cNvPr id="306" name="Shape 306"/>
          <p:cNvPicPr preferRelativeResize="0"/>
          <p:nvPr/>
        </p:nvPicPr>
        <p:blipFill rotWithShape="1">
          <a:blip r:embed="rId3">
            <a:alphaModFix/>
          </a:blip>
          <a:srcRect/>
          <a:stretch/>
        </p:blipFill>
        <p:spPr>
          <a:xfrm>
            <a:off x="330200" y="1600200"/>
            <a:ext cx="8337550" cy="4343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457200" y="277812"/>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a:solidFill>
                  <a:schemeClr val="lt2"/>
                </a:solidFill>
                <a:latin typeface="Arial"/>
                <a:ea typeface="Arial"/>
                <a:cs typeface="Arial"/>
                <a:sym typeface="Arial"/>
              </a:rPr>
              <a:t>Before/After Continued</a:t>
            </a:r>
          </a:p>
        </p:txBody>
      </p:sp>
      <p:sp>
        <p:nvSpPr>
          <p:cNvPr id="312" name="Shape 312"/>
          <p:cNvSpPr txBox="1">
            <a:spLocks noGrp="1"/>
          </p:cNvSpPr>
          <p:nvPr>
            <p:ph type="body" idx="1"/>
          </p:nvPr>
        </p:nvSpPr>
        <p:spPr>
          <a:xfrm>
            <a:off x="457200" y="1600200"/>
            <a:ext cx="8229600" cy="4530724"/>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hlink"/>
              </a:buClr>
              <a:buSzPct val="90000"/>
              <a:buFont typeface="Noto Sans Symbols"/>
              <a:buNone/>
            </a:pPr>
            <a:endParaRPr sz="3200">
              <a:solidFill>
                <a:schemeClr val="lt1"/>
              </a:solidFill>
              <a:latin typeface="Arial"/>
              <a:ea typeface="Arial"/>
              <a:cs typeface="Arial"/>
              <a:sym typeface="Arial"/>
            </a:endParaRPr>
          </a:p>
        </p:txBody>
      </p:sp>
      <p:pic>
        <p:nvPicPr>
          <p:cNvPr id="313" name="Shape 313"/>
          <p:cNvPicPr preferRelativeResize="0"/>
          <p:nvPr/>
        </p:nvPicPr>
        <p:blipFill rotWithShape="1">
          <a:blip r:embed="rId3">
            <a:alphaModFix/>
          </a:blip>
          <a:srcRect/>
          <a:stretch/>
        </p:blipFill>
        <p:spPr>
          <a:xfrm>
            <a:off x="201611" y="1752600"/>
            <a:ext cx="8485186" cy="475138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277812"/>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3200" b="1" i="0" u="none" strike="noStrike" cap="none">
                <a:solidFill>
                  <a:schemeClr val="lt2"/>
                </a:solidFill>
                <a:latin typeface="Arial"/>
                <a:ea typeface="Arial"/>
                <a:cs typeface="Arial"/>
                <a:sym typeface="Arial"/>
              </a:rPr>
              <a:t>How different would our world be if these people hadn’t overdosed on drugs</a:t>
            </a:r>
          </a:p>
        </p:txBody>
      </p:sp>
      <p:pic>
        <p:nvPicPr>
          <p:cNvPr id="192" name="Shape 192"/>
          <p:cNvPicPr preferRelativeResize="0"/>
          <p:nvPr/>
        </p:nvPicPr>
        <p:blipFill rotWithShape="1">
          <a:blip r:embed="rId3">
            <a:alphaModFix/>
          </a:blip>
          <a:srcRect/>
          <a:stretch/>
        </p:blipFill>
        <p:spPr>
          <a:xfrm>
            <a:off x="152400" y="1676400"/>
            <a:ext cx="3305174" cy="1381125"/>
          </a:xfrm>
          <a:prstGeom prst="rect">
            <a:avLst/>
          </a:prstGeom>
          <a:noFill/>
          <a:ln>
            <a:noFill/>
          </a:ln>
        </p:spPr>
      </p:pic>
      <p:pic>
        <p:nvPicPr>
          <p:cNvPr id="193" name="Shape 193"/>
          <p:cNvPicPr preferRelativeResize="0"/>
          <p:nvPr/>
        </p:nvPicPr>
        <p:blipFill rotWithShape="1">
          <a:blip r:embed="rId4">
            <a:alphaModFix/>
          </a:blip>
          <a:srcRect/>
          <a:stretch/>
        </p:blipFill>
        <p:spPr>
          <a:xfrm>
            <a:off x="3657600" y="1663700"/>
            <a:ext cx="2962275" cy="1381125"/>
          </a:xfrm>
          <a:prstGeom prst="rect">
            <a:avLst/>
          </a:prstGeom>
          <a:noFill/>
          <a:ln>
            <a:noFill/>
          </a:ln>
        </p:spPr>
      </p:pic>
      <p:pic>
        <p:nvPicPr>
          <p:cNvPr id="194" name="Shape 194"/>
          <p:cNvPicPr preferRelativeResize="0"/>
          <p:nvPr/>
        </p:nvPicPr>
        <p:blipFill rotWithShape="1">
          <a:blip r:embed="rId5">
            <a:alphaModFix/>
          </a:blip>
          <a:srcRect/>
          <a:stretch/>
        </p:blipFill>
        <p:spPr>
          <a:xfrm>
            <a:off x="152400" y="3362325"/>
            <a:ext cx="2133599" cy="2133599"/>
          </a:xfrm>
          <a:prstGeom prst="rect">
            <a:avLst/>
          </a:prstGeom>
          <a:noFill/>
          <a:ln>
            <a:noFill/>
          </a:ln>
        </p:spPr>
      </p:pic>
      <p:pic>
        <p:nvPicPr>
          <p:cNvPr id="195" name="Shape 195"/>
          <p:cNvPicPr preferRelativeResize="0"/>
          <p:nvPr/>
        </p:nvPicPr>
        <p:blipFill rotWithShape="1">
          <a:blip r:embed="rId6">
            <a:alphaModFix/>
          </a:blip>
          <a:srcRect/>
          <a:stretch/>
        </p:blipFill>
        <p:spPr>
          <a:xfrm>
            <a:off x="6781800" y="1565275"/>
            <a:ext cx="2209799" cy="1657350"/>
          </a:xfrm>
          <a:prstGeom prst="rect">
            <a:avLst/>
          </a:prstGeom>
          <a:noFill/>
          <a:ln>
            <a:noFill/>
          </a:ln>
        </p:spPr>
      </p:pic>
      <p:pic>
        <p:nvPicPr>
          <p:cNvPr id="196" name="Shape 196"/>
          <p:cNvPicPr preferRelativeResize="0"/>
          <p:nvPr/>
        </p:nvPicPr>
        <p:blipFill rotWithShape="1">
          <a:blip r:embed="rId7">
            <a:alphaModFix/>
          </a:blip>
          <a:srcRect/>
          <a:stretch/>
        </p:blipFill>
        <p:spPr>
          <a:xfrm>
            <a:off x="7143750" y="3535362"/>
            <a:ext cx="1847849" cy="2466974"/>
          </a:xfrm>
          <a:prstGeom prst="rect">
            <a:avLst/>
          </a:prstGeom>
          <a:noFill/>
          <a:ln>
            <a:noFill/>
          </a:ln>
        </p:spPr>
      </p:pic>
      <p:pic>
        <p:nvPicPr>
          <p:cNvPr id="197" name="Shape 197"/>
          <p:cNvPicPr preferRelativeResize="0"/>
          <p:nvPr/>
        </p:nvPicPr>
        <p:blipFill rotWithShape="1">
          <a:blip r:embed="rId8">
            <a:alphaModFix/>
          </a:blip>
          <a:srcRect/>
          <a:stretch/>
        </p:blipFill>
        <p:spPr>
          <a:xfrm>
            <a:off x="4724400" y="3500437"/>
            <a:ext cx="2305050" cy="1858961"/>
          </a:xfrm>
          <a:prstGeom prst="rect">
            <a:avLst/>
          </a:prstGeom>
          <a:noFill/>
          <a:ln>
            <a:noFill/>
          </a:ln>
        </p:spPr>
      </p:pic>
      <p:pic>
        <p:nvPicPr>
          <p:cNvPr id="198" name="Shape 198" descr="https://encrypted-tbn0.gstatic.com/images?q=tbn:ANd9GcQTgl6JhaA1SaYBUWMfB4k1AHNJ6rlBBeVrUvKkRVPwPPJ2uPKTEQ"/>
          <p:cNvPicPr preferRelativeResize="0"/>
          <p:nvPr/>
        </p:nvPicPr>
        <p:blipFill rotWithShape="1">
          <a:blip r:embed="rId9">
            <a:alphaModFix/>
          </a:blip>
          <a:srcRect/>
          <a:stretch/>
        </p:blipFill>
        <p:spPr>
          <a:xfrm>
            <a:off x="2435225" y="3200400"/>
            <a:ext cx="2212974" cy="3276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457200" y="277812"/>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a:solidFill>
                  <a:schemeClr val="lt2"/>
                </a:solidFill>
                <a:latin typeface="Arial"/>
                <a:ea typeface="Arial"/>
                <a:cs typeface="Arial"/>
                <a:sym typeface="Arial"/>
              </a:rPr>
              <a:t>Before/After Continued</a:t>
            </a:r>
          </a:p>
        </p:txBody>
      </p:sp>
      <p:sp>
        <p:nvSpPr>
          <p:cNvPr id="319" name="Shape 319"/>
          <p:cNvSpPr txBox="1">
            <a:spLocks noGrp="1"/>
          </p:cNvSpPr>
          <p:nvPr>
            <p:ph type="body" idx="1"/>
          </p:nvPr>
        </p:nvSpPr>
        <p:spPr>
          <a:xfrm>
            <a:off x="457200" y="1600200"/>
            <a:ext cx="8229600" cy="4530724"/>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hlink"/>
              </a:buClr>
              <a:buSzPct val="90000"/>
              <a:buFont typeface="Noto Sans Symbols"/>
              <a:buNone/>
            </a:pPr>
            <a:endParaRPr sz="3200">
              <a:solidFill>
                <a:schemeClr val="lt1"/>
              </a:solidFill>
              <a:latin typeface="Arial"/>
              <a:ea typeface="Arial"/>
              <a:cs typeface="Arial"/>
              <a:sym typeface="Arial"/>
            </a:endParaRPr>
          </a:p>
        </p:txBody>
      </p:sp>
      <p:pic>
        <p:nvPicPr>
          <p:cNvPr id="320" name="Shape 320"/>
          <p:cNvPicPr preferRelativeResize="0"/>
          <p:nvPr/>
        </p:nvPicPr>
        <p:blipFill rotWithShape="1">
          <a:blip r:embed="rId3">
            <a:alphaModFix/>
          </a:blip>
          <a:srcRect/>
          <a:stretch/>
        </p:blipFill>
        <p:spPr>
          <a:xfrm>
            <a:off x="609600" y="1616075"/>
            <a:ext cx="8001000" cy="483393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457200" y="277812"/>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a:solidFill>
                  <a:schemeClr val="lt2"/>
                </a:solidFill>
                <a:latin typeface="Arial"/>
                <a:ea typeface="Arial"/>
                <a:cs typeface="Arial"/>
                <a:sym typeface="Arial"/>
              </a:rPr>
              <a:t>Before/After Continued</a:t>
            </a:r>
          </a:p>
        </p:txBody>
      </p:sp>
      <p:sp>
        <p:nvSpPr>
          <p:cNvPr id="326" name="Shape 326"/>
          <p:cNvSpPr txBox="1">
            <a:spLocks noGrp="1"/>
          </p:cNvSpPr>
          <p:nvPr>
            <p:ph type="body" idx="1"/>
          </p:nvPr>
        </p:nvSpPr>
        <p:spPr>
          <a:xfrm>
            <a:off x="457200" y="1600200"/>
            <a:ext cx="8229600" cy="4530724"/>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hlink"/>
              </a:buClr>
              <a:buSzPct val="90000"/>
              <a:buFont typeface="Noto Sans Symbols"/>
              <a:buNone/>
            </a:pPr>
            <a:endParaRPr sz="3200">
              <a:solidFill>
                <a:schemeClr val="lt1"/>
              </a:solidFill>
              <a:latin typeface="Arial"/>
              <a:ea typeface="Arial"/>
              <a:cs typeface="Arial"/>
              <a:sym typeface="Arial"/>
            </a:endParaRPr>
          </a:p>
        </p:txBody>
      </p:sp>
      <p:pic>
        <p:nvPicPr>
          <p:cNvPr id="327" name="Shape 327"/>
          <p:cNvPicPr preferRelativeResize="0"/>
          <p:nvPr/>
        </p:nvPicPr>
        <p:blipFill rotWithShape="1">
          <a:blip r:embed="rId3">
            <a:alphaModFix/>
          </a:blip>
          <a:srcRect/>
          <a:stretch/>
        </p:blipFill>
        <p:spPr>
          <a:xfrm>
            <a:off x="381000" y="1433512"/>
            <a:ext cx="8305799" cy="532923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457200" y="277812"/>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a:solidFill>
                  <a:schemeClr val="lt2"/>
                </a:solidFill>
                <a:latin typeface="Arial"/>
                <a:ea typeface="Arial"/>
                <a:cs typeface="Arial"/>
                <a:sym typeface="Arial"/>
              </a:rPr>
              <a:t>Before/After Continued</a:t>
            </a:r>
          </a:p>
        </p:txBody>
      </p:sp>
      <p:sp>
        <p:nvSpPr>
          <p:cNvPr id="333" name="Shape 333"/>
          <p:cNvSpPr txBox="1">
            <a:spLocks noGrp="1"/>
          </p:cNvSpPr>
          <p:nvPr>
            <p:ph type="body" idx="1"/>
          </p:nvPr>
        </p:nvSpPr>
        <p:spPr>
          <a:xfrm>
            <a:off x="457200" y="1600200"/>
            <a:ext cx="8229600" cy="4530724"/>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hlink"/>
              </a:buClr>
              <a:buSzPct val="90000"/>
              <a:buFont typeface="Noto Sans Symbols"/>
              <a:buNone/>
            </a:pPr>
            <a:endParaRPr sz="3200">
              <a:solidFill>
                <a:schemeClr val="lt1"/>
              </a:solidFill>
              <a:latin typeface="Arial"/>
              <a:ea typeface="Arial"/>
              <a:cs typeface="Arial"/>
              <a:sym typeface="Arial"/>
            </a:endParaRPr>
          </a:p>
        </p:txBody>
      </p:sp>
      <p:pic>
        <p:nvPicPr>
          <p:cNvPr id="334" name="Shape 334"/>
          <p:cNvPicPr preferRelativeResize="0"/>
          <p:nvPr/>
        </p:nvPicPr>
        <p:blipFill rotWithShape="1">
          <a:blip r:embed="rId3">
            <a:alphaModFix/>
          </a:blip>
          <a:srcRect/>
          <a:stretch/>
        </p:blipFill>
        <p:spPr>
          <a:xfrm>
            <a:off x="457200" y="1603375"/>
            <a:ext cx="8229600" cy="528796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457200" y="277812"/>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a:solidFill>
                  <a:schemeClr val="lt2"/>
                </a:solidFill>
                <a:latin typeface="Arial"/>
                <a:ea typeface="Arial"/>
                <a:cs typeface="Arial"/>
                <a:sym typeface="Arial"/>
              </a:rPr>
              <a:t>Before/After Continued</a:t>
            </a:r>
          </a:p>
        </p:txBody>
      </p:sp>
      <p:sp>
        <p:nvSpPr>
          <p:cNvPr id="340" name="Shape 340"/>
          <p:cNvSpPr txBox="1">
            <a:spLocks noGrp="1"/>
          </p:cNvSpPr>
          <p:nvPr>
            <p:ph type="body" idx="1"/>
          </p:nvPr>
        </p:nvSpPr>
        <p:spPr>
          <a:xfrm>
            <a:off x="457200" y="1600200"/>
            <a:ext cx="8229600" cy="4530724"/>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hlink"/>
              </a:buClr>
              <a:buSzPct val="90000"/>
              <a:buFont typeface="Noto Sans Symbols"/>
              <a:buNone/>
            </a:pPr>
            <a:endParaRPr sz="3200">
              <a:solidFill>
                <a:schemeClr val="lt1"/>
              </a:solidFill>
              <a:latin typeface="Arial"/>
              <a:ea typeface="Arial"/>
              <a:cs typeface="Arial"/>
              <a:sym typeface="Arial"/>
            </a:endParaRPr>
          </a:p>
        </p:txBody>
      </p:sp>
      <p:pic>
        <p:nvPicPr>
          <p:cNvPr id="341" name="Shape 341"/>
          <p:cNvPicPr preferRelativeResize="0"/>
          <p:nvPr/>
        </p:nvPicPr>
        <p:blipFill rotWithShape="1">
          <a:blip r:embed="rId3">
            <a:alphaModFix/>
          </a:blip>
          <a:srcRect/>
          <a:stretch/>
        </p:blipFill>
        <p:spPr>
          <a:xfrm>
            <a:off x="457200" y="1470025"/>
            <a:ext cx="8229600" cy="49466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457200" y="277812"/>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a:solidFill>
                  <a:schemeClr val="lt2"/>
                </a:solidFill>
                <a:latin typeface="Arial"/>
                <a:ea typeface="Arial"/>
                <a:cs typeface="Arial"/>
                <a:sym typeface="Arial"/>
              </a:rPr>
              <a:t>Before/After Continued</a:t>
            </a:r>
          </a:p>
        </p:txBody>
      </p:sp>
      <p:sp>
        <p:nvSpPr>
          <p:cNvPr id="347" name="Shape 347"/>
          <p:cNvSpPr txBox="1">
            <a:spLocks noGrp="1"/>
          </p:cNvSpPr>
          <p:nvPr>
            <p:ph type="body" idx="1"/>
          </p:nvPr>
        </p:nvSpPr>
        <p:spPr>
          <a:xfrm>
            <a:off x="457200" y="1600200"/>
            <a:ext cx="4038600" cy="45306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hlink"/>
              </a:buClr>
              <a:buSzPct val="90000"/>
              <a:buFont typeface="Noto Sans Symbols"/>
              <a:buNone/>
            </a:pPr>
            <a:endParaRPr sz="3200">
              <a:solidFill>
                <a:schemeClr val="lt1"/>
              </a:solidFill>
              <a:latin typeface="Arial"/>
              <a:ea typeface="Arial"/>
              <a:cs typeface="Arial"/>
              <a:sym typeface="Arial"/>
            </a:endParaRPr>
          </a:p>
        </p:txBody>
      </p:sp>
      <p:sp>
        <p:nvSpPr>
          <p:cNvPr id="348" name="Shape 348"/>
          <p:cNvSpPr txBox="1">
            <a:spLocks noGrp="1"/>
          </p:cNvSpPr>
          <p:nvPr>
            <p:ph type="body" idx="2"/>
          </p:nvPr>
        </p:nvSpPr>
        <p:spPr>
          <a:xfrm>
            <a:off x="4648200" y="1600200"/>
            <a:ext cx="4038600" cy="4530600"/>
          </a:xfrm>
          <a:prstGeom prst="rect">
            <a:avLst/>
          </a:prstGeom>
        </p:spPr>
        <p:txBody>
          <a:bodyPr lIns="91425" tIns="91425" rIns="91425" bIns="91425" anchor="t" anchorCtr="0">
            <a:noAutofit/>
          </a:bodyPr>
          <a:lstStyle/>
          <a:p>
            <a:pPr lvl="0">
              <a:spcBef>
                <a:spcPts val="0"/>
              </a:spcBef>
              <a:buNone/>
            </a:pPr>
            <a:endParaRPr/>
          </a:p>
        </p:txBody>
      </p:sp>
      <p:pic>
        <p:nvPicPr>
          <p:cNvPr id="349" name="Shape 349" descr="Image result for channing tatum"/>
          <p:cNvPicPr preferRelativeResize="0"/>
          <p:nvPr/>
        </p:nvPicPr>
        <p:blipFill>
          <a:blip r:embed="rId3">
            <a:alphaModFix/>
          </a:blip>
          <a:stretch>
            <a:fillRect/>
          </a:stretch>
        </p:blipFill>
        <p:spPr>
          <a:xfrm>
            <a:off x="457200" y="1600200"/>
            <a:ext cx="4191000" cy="4191000"/>
          </a:xfrm>
          <a:prstGeom prst="rect">
            <a:avLst/>
          </a:prstGeom>
          <a:noFill/>
          <a:ln>
            <a:noFill/>
          </a:ln>
        </p:spPr>
      </p:pic>
      <p:pic>
        <p:nvPicPr>
          <p:cNvPr id="350" name="Shape 350"/>
          <p:cNvPicPr preferRelativeResize="0"/>
          <p:nvPr/>
        </p:nvPicPr>
        <p:blipFill>
          <a:blip r:embed="rId4">
            <a:alphaModFix/>
          </a:blip>
          <a:stretch>
            <a:fillRect/>
          </a:stretch>
        </p:blipFill>
        <p:spPr>
          <a:xfrm>
            <a:off x="4648218" y="1600218"/>
            <a:ext cx="4191000" cy="4191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457200" y="277812"/>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4000" b="0" i="0" u="none" strike="noStrike" cap="none">
                <a:solidFill>
                  <a:schemeClr val="lt2"/>
                </a:solidFill>
                <a:latin typeface="Arial"/>
                <a:ea typeface="Arial"/>
                <a:cs typeface="Arial"/>
                <a:sym typeface="Arial"/>
              </a:rPr>
              <a:t>Questions? Concerns? Anxieties?</a:t>
            </a:r>
          </a:p>
        </p:txBody>
      </p:sp>
      <p:pic>
        <p:nvPicPr>
          <p:cNvPr id="356" name="Shape 356" descr="drugsrbad"/>
          <p:cNvPicPr preferRelativeResize="0">
            <a:picLocks noGrp="1"/>
          </p:cNvPicPr>
          <p:nvPr>
            <p:ph type="body" idx="1"/>
          </p:nvPr>
        </p:nvPicPr>
        <p:blipFill rotWithShape="1">
          <a:blip r:embed="rId3">
            <a:alphaModFix/>
          </a:blip>
          <a:srcRect/>
          <a:stretch/>
        </p:blipFill>
        <p:spPr>
          <a:xfrm>
            <a:off x="2590800" y="1600200"/>
            <a:ext cx="3903661" cy="50291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457200" y="277812"/>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3200" b="1" i="0" u="none" strike="noStrike" cap="none">
                <a:solidFill>
                  <a:srgbClr val="FFFFFF"/>
                </a:solidFill>
                <a:latin typeface="Arial"/>
                <a:ea typeface="Arial"/>
                <a:cs typeface="Arial"/>
                <a:sym typeface="Arial"/>
              </a:rPr>
              <a:t>How different would our world be if these people hadn’t overdosed on drugs</a:t>
            </a:r>
          </a:p>
        </p:txBody>
      </p:sp>
      <p:pic>
        <p:nvPicPr>
          <p:cNvPr id="204" name="Shape 204"/>
          <p:cNvPicPr preferRelativeResize="0"/>
          <p:nvPr/>
        </p:nvPicPr>
        <p:blipFill rotWithShape="1">
          <a:blip r:embed="rId3">
            <a:alphaModFix/>
          </a:blip>
          <a:srcRect/>
          <a:stretch/>
        </p:blipFill>
        <p:spPr>
          <a:xfrm>
            <a:off x="381000" y="1524000"/>
            <a:ext cx="2619375" cy="1743075"/>
          </a:xfrm>
          <a:prstGeom prst="rect">
            <a:avLst/>
          </a:prstGeom>
          <a:noFill/>
          <a:ln>
            <a:noFill/>
          </a:ln>
        </p:spPr>
      </p:pic>
      <p:pic>
        <p:nvPicPr>
          <p:cNvPr id="205" name="Shape 205"/>
          <p:cNvPicPr preferRelativeResize="0"/>
          <p:nvPr/>
        </p:nvPicPr>
        <p:blipFill rotWithShape="1">
          <a:blip r:embed="rId4">
            <a:alphaModFix/>
          </a:blip>
          <a:srcRect/>
          <a:stretch/>
        </p:blipFill>
        <p:spPr>
          <a:xfrm>
            <a:off x="228600" y="3400425"/>
            <a:ext cx="1771650" cy="1771650"/>
          </a:xfrm>
          <a:prstGeom prst="rect">
            <a:avLst/>
          </a:prstGeom>
          <a:noFill/>
          <a:ln>
            <a:noFill/>
          </a:ln>
        </p:spPr>
      </p:pic>
      <p:pic>
        <p:nvPicPr>
          <p:cNvPr id="206" name="Shape 206"/>
          <p:cNvPicPr preferRelativeResize="0"/>
          <p:nvPr/>
        </p:nvPicPr>
        <p:blipFill rotWithShape="1">
          <a:blip r:embed="rId5">
            <a:alphaModFix/>
          </a:blip>
          <a:srcRect/>
          <a:stretch/>
        </p:blipFill>
        <p:spPr>
          <a:xfrm>
            <a:off x="3233736" y="1524000"/>
            <a:ext cx="2676525" cy="1704974"/>
          </a:xfrm>
          <a:prstGeom prst="rect">
            <a:avLst/>
          </a:prstGeom>
          <a:noFill/>
          <a:ln>
            <a:noFill/>
          </a:ln>
        </p:spPr>
      </p:pic>
      <p:pic>
        <p:nvPicPr>
          <p:cNvPr id="207" name="Shape 207"/>
          <p:cNvPicPr preferRelativeResize="0"/>
          <p:nvPr/>
        </p:nvPicPr>
        <p:blipFill rotWithShape="1">
          <a:blip r:embed="rId6">
            <a:alphaModFix/>
          </a:blip>
          <a:srcRect/>
          <a:stretch/>
        </p:blipFill>
        <p:spPr>
          <a:xfrm>
            <a:off x="6553200" y="1501775"/>
            <a:ext cx="2143125" cy="2143125"/>
          </a:xfrm>
          <a:prstGeom prst="rect">
            <a:avLst/>
          </a:prstGeom>
          <a:noFill/>
          <a:ln>
            <a:noFill/>
          </a:ln>
        </p:spPr>
      </p:pic>
      <p:pic>
        <p:nvPicPr>
          <p:cNvPr id="208" name="Shape 208"/>
          <p:cNvPicPr preferRelativeResize="0"/>
          <p:nvPr/>
        </p:nvPicPr>
        <p:blipFill rotWithShape="1">
          <a:blip r:embed="rId7">
            <a:alphaModFix/>
          </a:blip>
          <a:srcRect/>
          <a:stretch/>
        </p:blipFill>
        <p:spPr>
          <a:xfrm>
            <a:off x="2176461" y="3433762"/>
            <a:ext cx="2114550" cy="1485899"/>
          </a:xfrm>
          <a:prstGeom prst="rect">
            <a:avLst/>
          </a:prstGeom>
          <a:noFill/>
          <a:ln>
            <a:noFill/>
          </a:ln>
        </p:spPr>
      </p:pic>
      <p:pic>
        <p:nvPicPr>
          <p:cNvPr id="209" name="Shape 209"/>
          <p:cNvPicPr preferRelativeResize="0"/>
          <p:nvPr/>
        </p:nvPicPr>
        <p:blipFill rotWithShape="1">
          <a:blip r:embed="rId8">
            <a:alphaModFix/>
          </a:blip>
          <a:srcRect/>
          <a:stretch/>
        </p:blipFill>
        <p:spPr>
          <a:xfrm>
            <a:off x="7086600" y="3859212"/>
            <a:ext cx="1800225" cy="2543174"/>
          </a:xfrm>
          <a:prstGeom prst="rect">
            <a:avLst/>
          </a:prstGeom>
          <a:noFill/>
          <a:ln>
            <a:noFill/>
          </a:ln>
        </p:spPr>
      </p:pic>
      <p:pic>
        <p:nvPicPr>
          <p:cNvPr id="210" name="Shape 210"/>
          <p:cNvPicPr preferRelativeResize="0"/>
          <p:nvPr/>
        </p:nvPicPr>
        <p:blipFill rotWithShape="1">
          <a:blip r:embed="rId9">
            <a:alphaModFix/>
          </a:blip>
          <a:srcRect/>
          <a:stretch/>
        </p:blipFill>
        <p:spPr>
          <a:xfrm>
            <a:off x="4419600" y="3859212"/>
            <a:ext cx="2432049" cy="151606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7200" y="277812"/>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a:solidFill>
                  <a:schemeClr val="lt2"/>
                </a:solidFill>
                <a:latin typeface="Arial"/>
                <a:ea typeface="Arial"/>
                <a:cs typeface="Arial"/>
                <a:sym typeface="Arial"/>
              </a:rPr>
              <a:t>Objectives</a:t>
            </a:r>
          </a:p>
        </p:txBody>
      </p:sp>
      <p:sp>
        <p:nvSpPr>
          <p:cNvPr id="216" name="Shape 216"/>
          <p:cNvSpPr txBox="1">
            <a:spLocks noGrp="1"/>
          </p:cNvSpPr>
          <p:nvPr>
            <p:ph type="body" idx="1"/>
          </p:nvPr>
        </p:nvSpPr>
        <p:spPr>
          <a:xfrm>
            <a:off x="457200" y="1600200"/>
            <a:ext cx="7696199" cy="4530724"/>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90000"/>
              <a:buFont typeface="Noto Sans Symbols"/>
              <a:buChar char="•"/>
            </a:pPr>
            <a:r>
              <a:rPr lang="en-US" sz="2800" b="0" i="0" u="none" strike="noStrike" cap="none">
                <a:solidFill>
                  <a:schemeClr val="lt1"/>
                </a:solidFill>
                <a:latin typeface="Arial"/>
                <a:ea typeface="Arial"/>
                <a:cs typeface="Arial"/>
                <a:sym typeface="Arial"/>
              </a:rPr>
              <a:t>Know what constitutes drug abuse &amp; drug use</a:t>
            </a:r>
          </a:p>
          <a:p>
            <a:pPr marL="342900" marR="0" lvl="0" indent="-342900" algn="l" rtl="0">
              <a:lnSpc>
                <a:spcPct val="100000"/>
              </a:lnSpc>
              <a:spcBef>
                <a:spcPts val="560"/>
              </a:spcBef>
              <a:spcAft>
                <a:spcPts val="0"/>
              </a:spcAft>
              <a:buClr>
                <a:schemeClr val="hlink"/>
              </a:buClr>
              <a:buSzPct val="90000"/>
              <a:buFont typeface="Noto Sans Symbols"/>
              <a:buChar char="•"/>
            </a:pPr>
            <a:r>
              <a:rPr lang="en-US" sz="2800" b="0" i="0" u="none" strike="noStrike" cap="none">
                <a:solidFill>
                  <a:schemeClr val="lt1"/>
                </a:solidFill>
                <a:latin typeface="Arial"/>
                <a:ea typeface="Arial"/>
                <a:cs typeface="Arial"/>
                <a:sym typeface="Arial"/>
              </a:rPr>
              <a:t>Become familiar with drugs and their effects</a:t>
            </a:r>
          </a:p>
        </p:txBody>
      </p:sp>
      <p:pic>
        <p:nvPicPr>
          <p:cNvPr id="217" name="Shape 217" descr="800px-Cocaine_bricks_scorpion_logo"/>
          <p:cNvPicPr preferRelativeResize="0">
            <a:picLocks noGrp="1"/>
          </p:cNvPicPr>
          <p:nvPr>
            <p:ph type="body" idx="1"/>
          </p:nvPr>
        </p:nvPicPr>
        <p:blipFill rotWithShape="1">
          <a:blip r:embed="rId3">
            <a:alphaModFix/>
          </a:blip>
          <a:srcRect/>
          <a:stretch/>
        </p:blipFill>
        <p:spPr>
          <a:xfrm>
            <a:off x="3962400" y="3429000"/>
            <a:ext cx="4114800" cy="30860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277812"/>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a:solidFill>
                  <a:schemeClr val="lt2"/>
                </a:solidFill>
                <a:latin typeface="Arial"/>
                <a:ea typeface="Arial"/>
                <a:cs typeface="Arial"/>
                <a:sym typeface="Arial"/>
              </a:rPr>
              <a:t>Who it </a:t>
            </a:r>
            <a:r>
              <a:rPr lang="en-US"/>
              <a:t>a</a:t>
            </a:r>
            <a:r>
              <a:rPr lang="en-US" sz="4400" b="0" i="0" u="none" strike="noStrike" cap="none">
                <a:solidFill>
                  <a:schemeClr val="lt2"/>
                </a:solidFill>
                <a:latin typeface="Arial"/>
                <a:ea typeface="Arial"/>
                <a:cs typeface="Arial"/>
                <a:sym typeface="Arial"/>
              </a:rPr>
              <a:t>ffects…</a:t>
            </a:r>
          </a:p>
        </p:txBody>
      </p:sp>
      <p:sp>
        <p:nvSpPr>
          <p:cNvPr id="223" name="Shape 223"/>
          <p:cNvSpPr txBox="1">
            <a:spLocks noGrp="1"/>
          </p:cNvSpPr>
          <p:nvPr>
            <p:ph type="body" idx="1"/>
          </p:nvPr>
        </p:nvSpPr>
        <p:spPr>
          <a:xfrm>
            <a:off x="457200" y="1600200"/>
            <a:ext cx="4800600" cy="4530724"/>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hlink"/>
              </a:buClr>
              <a:buSzPct val="90000"/>
              <a:buFont typeface="Noto Sans Symbols"/>
              <a:buChar char="•"/>
            </a:pPr>
            <a:r>
              <a:rPr lang="en-US" sz="2400" b="0" i="0" u="none">
                <a:solidFill>
                  <a:schemeClr val="lt1"/>
                </a:solidFill>
                <a:latin typeface="Arial"/>
                <a:ea typeface="Arial"/>
                <a:cs typeface="Arial"/>
                <a:sym typeface="Arial"/>
              </a:rPr>
              <a:t>Drug abuse affects everyone.  </a:t>
            </a:r>
          </a:p>
          <a:p>
            <a:pPr marL="342900" marR="0" lvl="0" indent="-342900" algn="l" rtl="0">
              <a:lnSpc>
                <a:spcPct val="90000"/>
              </a:lnSpc>
              <a:spcBef>
                <a:spcPts val="480"/>
              </a:spcBef>
              <a:spcAft>
                <a:spcPts val="0"/>
              </a:spcAft>
              <a:buClr>
                <a:schemeClr val="hlink"/>
              </a:buClr>
              <a:buSzPct val="90000"/>
              <a:buFont typeface="Noto Sans Symbols"/>
              <a:buChar char="•"/>
            </a:pPr>
            <a:r>
              <a:rPr lang="en-US" sz="2400" b="0" i="0" u="none">
                <a:solidFill>
                  <a:schemeClr val="lt1"/>
                </a:solidFill>
                <a:latin typeface="Arial"/>
                <a:ea typeface="Arial"/>
                <a:cs typeface="Arial"/>
                <a:sym typeface="Arial"/>
              </a:rPr>
              <a:t>Drug users have been surveyed as using twice the medical benefits of a non-drug user, taking 1/3 more leave time, and are 60% more likely to be responsible for an accident.  </a:t>
            </a:r>
          </a:p>
          <a:p>
            <a:pPr marL="342900" marR="0" lvl="0" indent="-342900" algn="l" rtl="0">
              <a:lnSpc>
                <a:spcPct val="90000"/>
              </a:lnSpc>
              <a:spcBef>
                <a:spcPts val="480"/>
              </a:spcBef>
              <a:spcAft>
                <a:spcPts val="0"/>
              </a:spcAft>
              <a:buClr>
                <a:schemeClr val="hlink"/>
              </a:buClr>
              <a:buSzPct val="90000"/>
              <a:buFont typeface="Noto Sans Symbols"/>
              <a:buChar char="•"/>
            </a:pPr>
            <a:r>
              <a:rPr lang="en-US" sz="2400" b="0" i="0" u="none">
                <a:solidFill>
                  <a:schemeClr val="lt1"/>
                </a:solidFill>
                <a:latin typeface="Arial"/>
                <a:ea typeface="Arial"/>
                <a:cs typeface="Arial"/>
                <a:sym typeface="Arial"/>
              </a:rPr>
              <a:t>Illegal drug users are far more likely to be involved in domestic abuse, violent altercations, and other crimes.  </a:t>
            </a:r>
          </a:p>
        </p:txBody>
      </p:sp>
      <p:pic>
        <p:nvPicPr>
          <p:cNvPr id="224" name="Shape 224" descr="an image"/>
          <p:cNvPicPr preferRelativeResize="0">
            <a:picLocks noGrp="1"/>
          </p:cNvPicPr>
          <p:nvPr>
            <p:ph type="body" idx="1"/>
          </p:nvPr>
        </p:nvPicPr>
        <p:blipFill rotWithShape="1">
          <a:blip r:embed="rId3">
            <a:alphaModFix/>
          </a:blip>
          <a:srcRect/>
          <a:stretch/>
        </p:blipFill>
        <p:spPr>
          <a:xfrm>
            <a:off x="5486400" y="1981200"/>
            <a:ext cx="3119436" cy="36925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457200" y="277812"/>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a:solidFill>
                  <a:schemeClr val="lt2"/>
                </a:solidFill>
                <a:latin typeface="Arial"/>
                <a:ea typeface="Arial"/>
                <a:cs typeface="Arial"/>
                <a:sym typeface="Arial"/>
              </a:rPr>
              <a:t>Taking action…</a:t>
            </a:r>
          </a:p>
        </p:txBody>
      </p:sp>
      <p:sp>
        <p:nvSpPr>
          <p:cNvPr id="230" name="Shape 230"/>
          <p:cNvSpPr txBox="1">
            <a:spLocks noGrp="1"/>
          </p:cNvSpPr>
          <p:nvPr>
            <p:ph type="body" idx="1"/>
          </p:nvPr>
        </p:nvSpPr>
        <p:spPr>
          <a:xfrm>
            <a:off x="457200" y="1600200"/>
            <a:ext cx="8229600" cy="48006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hlink"/>
              </a:buClr>
              <a:buSzPct val="90000"/>
              <a:buFont typeface="Noto Sans Symbols"/>
              <a:buChar char="•"/>
            </a:pPr>
            <a:r>
              <a:rPr lang="en-US" sz="3200" b="0" i="0" u="none">
                <a:solidFill>
                  <a:schemeClr val="lt1"/>
                </a:solidFill>
                <a:latin typeface="Arial"/>
                <a:ea typeface="Arial"/>
                <a:cs typeface="Arial"/>
                <a:sym typeface="Arial"/>
              </a:rPr>
              <a:t>Even if you do not do drugs, it is important that you know the dangers of substance abuse in order to better understand how they affect our fellow family members, peers, and teammates.  </a:t>
            </a:r>
          </a:p>
          <a:p>
            <a:pPr marL="342900" marR="0" lvl="0" indent="-342900" algn="l" rtl="0">
              <a:lnSpc>
                <a:spcPct val="90000"/>
              </a:lnSpc>
              <a:spcBef>
                <a:spcPts val="640"/>
              </a:spcBef>
              <a:spcAft>
                <a:spcPts val="0"/>
              </a:spcAft>
              <a:buClr>
                <a:schemeClr val="hlink"/>
              </a:buClr>
              <a:buSzPct val="90000"/>
              <a:buFont typeface="Noto Sans Symbols"/>
              <a:buChar char="•"/>
            </a:pPr>
            <a:r>
              <a:rPr lang="en-US" sz="3200" b="0" i="0" u="none">
                <a:solidFill>
                  <a:schemeClr val="lt1"/>
                </a:solidFill>
                <a:latin typeface="Arial"/>
                <a:ea typeface="Arial"/>
                <a:cs typeface="Arial"/>
                <a:sym typeface="Arial"/>
              </a:rPr>
              <a:t>If you know a friend/peer that is having a problem with drug abuse, it is in his or her best interest to seek immediate help.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457200" y="277812"/>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a:solidFill>
                  <a:schemeClr val="lt2"/>
                </a:solidFill>
                <a:latin typeface="Arial"/>
                <a:ea typeface="Arial"/>
                <a:cs typeface="Arial"/>
                <a:sym typeface="Arial"/>
              </a:rPr>
              <a:t>Drug abuse/Drug use</a:t>
            </a:r>
          </a:p>
        </p:txBody>
      </p:sp>
      <p:sp>
        <p:nvSpPr>
          <p:cNvPr id="236" name="Shape 236"/>
          <p:cNvSpPr txBox="1">
            <a:spLocks noGrp="1"/>
          </p:cNvSpPr>
          <p:nvPr>
            <p:ph type="body" idx="1"/>
          </p:nvPr>
        </p:nvSpPr>
        <p:spPr>
          <a:xfrm>
            <a:off x="228600" y="1600200"/>
            <a:ext cx="8458200" cy="4530724"/>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90000"/>
              <a:buFont typeface="Noto Sans Symbols"/>
              <a:buChar char="•"/>
            </a:pPr>
            <a:r>
              <a:rPr lang="en-US" sz="2800" b="1" i="0" u="sng" strike="noStrike" cap="none">
                <a:solidFill>
                  <a:schemeClr val="lt1"/>
                </a:solidFill>
                <a:latin typeface="Arial"/>
                <a:ea typeface="Arial"/>
                <a:cs typeface="Arial"/>
                <a:sym typeface="Arial"/>
              </a:rPr>
              <a:t>Drug abuse</a:t>
            </a:r>
            <a:r>
              <a:rPr lang="en-US" sz="2800" b="1" i="0" u="none" strike="noStrike" cap="none">
                <a:solidFill>
                  <a:schemeClr val="lt1"/>
                </a:solidFill>
                <a:latin typeface="Arial"/>
                <a:ea typeface="Arial"/>
                <a:cs typeface="Arial"/>
                <a:sym typeface="Arial"/>
              </a:rPr>
              <a:t>-- </a:t>
            </a:r>
            <a:r>
              <a:rPr lang="en-US" sz="2800" b="0" i="0" u="none" strike="noStrike" cap="none">
                <a:solidFill>
                  <a:schemeClr val="lt1"/>
                </a:solidFill>
                <a:latin typeface="Arial"/>
                <a:ea typeface="Arial"/>
                <a:cs typeface="Arial"/>
                <a:sym typeface="Arial"/>
              </a:rPr>
              <a:t>involves use, possession, manufacture, or distribution of a controlled substance.  </a:t>
            </a:r>
          </a:p>
          <a:p>
            <a:pPr marL="342900" marR="0" lvl="0" indent="-342900" algn="l" rtl="0">
              <a:lnSpc>
                <a:spcPct val="100000"/>
              </a:lnSpc>
              <a:spcBef>
                <a:spcPts val="560"/>
              </a:spcBef>
              <a:spcAft>
                <a:spcPts val="0"/>
              </a:spcAft>
              <a:buClr>
                <a:schemeClr val="hlink"/>
              </a:buClr>
              <a:buSzPct val="90000"/>
              <a:buFont typeface="Noto Sans Symbols"/>
              <a:buChar char="•"/>
            </a:pPr>
            <a:r>
              <a:rPr lang="en-US" sz="2800" b="1" i="0" u="sng" strike="noStrike" cap="none">
                <a:solidFill>
                  <a:schemeClr val="lt1"/>
                </a:solidFill>
                <a:latin typeface="Arial"/>
                <a:ea typeface="Arial"/>
                <a:cs typeface="Arial"/>
                <a:sym typeface="Arial"/>
              </a:rPr>
              <a:t>Drug use-</a:t>
            </a:r>
            <a:r>
              <a:rPr lang="en-US" sz="2800" b="0" i="0" u="none" strike="noStrike" cap="none">
                <a:solidFill>
                  <a:schemeClr val="lt1"/>
                </a:solidFill>
                <a:latin typeface="Arial"/>
                <a:ea typeface="Arial"/>
                <a:cs typeface="Arial"/>
                <a:sym typeface="Arial"/>
              </a:rPr>
              <a:t>- encompasses all methods of introducing a drug into the body (i.e. inhaling, injecting, ingesting, etc.)</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681037" y="325437"/>
            <a:ext cx="7627937" cy="912811"/>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a:solidFill>
                  <a:schemeClr val="lt2"/>
                </a:solidFill>
                <a:latin typeface="Arial"/>
                <a:ea typeface="Arial"/>
                <a:cs typeface="Arial"/>
                <a:sym typeface="Arial"/>
              </a:rPr>
              <a:t>Iowa High School Drug Stats</a:t>
            </a:r>
          </a:p>
        </p:txBody>
      </p:sp>
      <p:sp>
        <p:nvSpPr>
          <p:cNvPr id="242" name="Shape 242"/>
          <p:cNvSpPr txBox="1">
            <a:spLocks noGrp="1"/>
          </p:cNvSpPr>
          <p:nvPr>
            <p:ph type="body" idx="1"/>
          </p:nvPr>
        </p:nvSpPr>
        <p:spPr>
          <a:xfrm>
            <a:off x="685800" y="1600200"/>
            <a:ext cx="7772400" cy="46481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hlink"/>
              </a:buClr>
              <a:buSzPct val="25000"/>
              <a:buFont typeface="Noto Sans Symbols"/>
              <a:buNone/>
            </a:pPr>
            <a:r>
              <a:rPr lang="en-US" sz="1800" b="0" i="0" u="none" strike="noStrike" cap="none">
                <a:solidFill>
                  <a:schemeClr val="lt1"/>
                </a:solidFill>
                <a:latin typeface="Arial"/>
                <a:ea typeface="Arial"/>
                <a:cs typeface="Arial"/>
                <a:sym typeface="Arial"/>
              </a:rPr>
              <a:t>(grades 9-12)</a:t>
            </a:r>
          </a:p>
          <a:p>
            <a:pPr marL="0" marR="0" lvl="0" indent="0" algn="l" rtl="0">
              <a:lnSpc>
                <a:spcPct val="100000"/>
              </a:lnSpc>
              <a:spcBef>
                <a:spcPts val="360"/>
              </a:spcBef>
              <a:spcAft>
                <a:spcPts val="0"/>
              </a:spcAft>
              <a:buClr>
                <a:schemeClr val="hlink"/>
              </a:buClr>
              <a:buSzPct val="25000"/>
              <a:buFont typeface="Noto Sans Symbols"/>
              <a:buNone/>
            </a:pPr>
            <a:r>
              <a:rPr lang="en-US" sz="1800" b="0" i="0" u="none" strike="noStrike" cap="none">
                <a:solidFill>
                  <a:schemeClr val="lt1"/>
                </a:solidFill>
                <a:latin typeface="Arial"/>
                <a:ea typeface="Arial"/>
                <a:cs typeface="Arial"/>
                <a:sym typeface="Arial"/>
              </a:rPr>
              <a:t>MARIJUANA USE AMONG HIGH SCHOOL STUDENTS – 28%</a:t>
            </a:r>
          </a:p>
          <a:p>
            <a:pPr marL="0" marR="0" lvl="0" indent="0" algn="l" rtl="0">
              <a:lnSpc>
                <a:spcPct val="100000"/>
              </a:lnSpc>
              <a:spcBef>
                <a:spcPts val="360"/>
              </a:spcBef>
              <a:spcAft>
                <a:spcPts val="0"/>
              </a:spcAft>
              <a:buClr>
                <a:schemeClr val="hlink"/>
              </a:buClr>
              <a:buSzPct val="25000"/>
              <a:buFont typeface="Noto Sans Symbols"/>
              <a:buNone/>
            </a:pPr>
            <a:endParaRPr sz="1800" b="0" i="0" u="none" strike="noStrike" cap="none">
              <a:solidFill>
                <a:schemeClr val="lt1"/>
              </a:solidFill>
              <a:latin typeface="Arial"/>
              <a:ea typeface="Arial"/>
              <a:cs typeface="Arial"/>
              <a:sym typeface="Arial"/>
            </a:endParaRPr>
          </a:p>
          <a:p>
            <a:pPr marL="0" marR="0" lvl="0" indent="0" algn="l" rtl="0">
              <a:lnSpc>
                <a:spcPct val="100000"/>
              </a:lnSpc>
              <a:spcBef>
                <a:spcPts val="360"/>
              </a:spcBef>
              <a:spcAft>
                <a:spcPts val="0"/>
              </a:spcAft>
              <a:buClr>
                <a:schemeClr val="hlink"/>
              </a:buClr>
              <a:buSzPct val="25000"/>
              <a:buFont typeface="Noto Sans Symbols"/>
              <a:buNone/>
            </a:pPr>
            <a:r>
              <a:rPr lang="en-US" sz="1800" b="0" i="0" u="none" strike="noStrike" cap="none">
                <a:solidFill>
                  <a:schemeClr val="lt1"/>
                </a:solidFill>
                <a:latin typeface="Arial"/>
                <a:ea typeface="Arial"/>
                <a:cs typeface="Arial"/>
                <a:sym typeface="Arial"/>
              </a:rPr>
              <a:t>COCAINE, HERION, &amp; METHAMPHETAMINE USE AMONG HIGH SCHOOL STUDENTS  -- 3% </a:t>
            </a:r>
          </a:p>
          <a:p>
            <a:pPr marL="0" marR="0" lvl="0" indent="0" algn="l" rtl="0">
              <a:lnSpc>
                <a:spcPct val="100000"/>
              </a:lnSpc>
              <a:spcBef>
                <a:spcPts val="360"/>
              </a:spcBef>
              <a:spcAft>
                <a:spcPts val="0"/>
              </a:spcAft>
              <a:buClr>
                <a:schemeClr val="hlink"/>
              </a:buClr>
              <a:buSzPct val="25000"/>
              <a:buFont typeface="Noto Sans Symbols"/>
              <a:buNone/>
            </a:pPr>
            <a:endParaRPr sz="1800" b="0" i="0" u="none" strike="noStrike" cap="none">
              <a:solidFill>
                <a:schemeClr val="lt1"/>
              </a:solidFill>
              <a:latin typeface="Arial"/>
              <a:ea typeface="Arial"/>
              <a:cs typeface="Arial"/>
              <a:sym typeface="Arial"/>
            </a:endParaRPr>
          </a:p>
          <a:p>
            <a:pPr marL="0" marR="0" lvl="0" indent="0" algn="l" rtl="0">
              <a:lnSpc>
                <a:spcPct val="100000"/>
              </a:lnSpc>
              <a:spcBef>
                <a:spcPts val="360"/>
              </a:spcBef>
              <a:spcAft>
                <a:spcPts val="0"/>
              </a:spcAft>
              <a:buClr>
                <a:schemeClr val="hlink"/>
              </a:buClr>
              <a:buSzPct val="25000"/>
              <a:buFont typeface="Noto Sans Symbols"/>
              <a:buNone/>
            </a:pPr>
            <a:r>
              <a:rPr lang="en-US" sz="1800" b="0" i="0" u="none" strike="noStrike" cap="none">
                <a:solidFill>
                  <a:schemeClr val="lt1"/>
                </a:solidFill>
                <a:latin typeface="Arial"/>
                <a:ea typeface="Arial"/>
                <a:cs typeface="Arial"/>
                <a:sym typeface="Arial"/>
              </a:rPr>
              <a:t>NONMEDICAL USE OF PAIN RELIEVERS – 6%</a:t>
            </a:r>
          </a:p>
          <a:p>
            <a:pPr marL="0" marR="0" lvl="0" indent="0" algn="l" rtl="0">
              <a:lnSpc>
                <a:spcPct val="100000"/>
              </a:lnSpc>
              <a:spcBef>
                <a:spcPts val="360"/>
              </a:spcBef>
              <a:spcAft>
                <a:spcPts val="0"/>
              </a:spcAft>
              <a:buClr>
                <a:schemeClr val="hlink"/>
              </a:buClr>
              <a:buSzPct val="25000"/>
              <a:buFont typeface="Noto Sans Symbols"/>
              <a:buNone/>
            </a:pPr>
            <a:endParaRPr sz="1800" b="0" i="0" u="none" strike="noStrike" cap="none">
              <a:solidFill>
                <a:schemeClr val="lt1"/>
              </a:solidFill>
              <a:latin typeface="Arial"/>
              <a:ea typeface="Arial"/>
              <a:cs typeface="Arial"/>
              <a:sym typeface="Arial"/>
            </a:endParaRPr>
          </a:p>
          <a:p>
            <a:pPr marL="0" marR="0" lvl="0" indent="0" algn="ctr" rtl="0">
              <a:lnSpc>
                <a:spcPct val="100000"/>
              </a:lnSpc>
              <a:spcBef>
                <a:spcPts val="360"/>
              </a:spcBef>
              <a:spcAft>
                <a:spcPts val="0"/>
              </a:spcAft>
              <a:buClr>
                <a:schemeClr val="hlink"/>
              </a:buClr>
              <a:buSzPct val="25000"/>
              <a:buFont typeface="Noto Sans Symbols"/>
              <a:buNone/>
            </a:pPr>
            <a:r>
              <a:rPr lang="en-US" sz="1800" b="0" i="0" u="none" strike="noStrike" cap="none">
                <a:solidFill>
                  <a:srgbClr val="D4650A"/>
                </a:solidFill>
                <a:latin typeface="Arial"/>
                <a:ea typeface="Arial"/>
                <a:cs typeface="Arial"/>
                <a:sym typeface="Arial"/>
              </a:rPr>
              <a:t>EVERYONE IS NOT DOING IT!!!!</a:t>
            </a:r>
          </a:p>
          <a:p>
            <a:pPr marL="0" marR="0" lvl="0" indent="0" algn="l" rtl="0">
              <a:lnSpc>
                <a:spcPct val="100000"/>
              </a:lnSpc>
              <a:spcBef>
                <a:spcPts val="360"/>
              </a:spcBef>
              <a:spcAft>
                <a:spcPts val="0"/>
              </a:spcAft>
              <a:buClr>
                <a:schemeClr val="hlink"/>
              </a:buClr>
              <a:buSzPct val="25000"/>
              <a:buFont typeface="Noto Sans Symbols"/>
              <a:buNone/>
            </a:pPr>
            <a:endParaRPr sz="1800" b="0" i="0" u="none" strike="noStrike" cap="none">
              <a:solidFill>
                <a:schemeClr val="lt1"/>
              </a:solidFill>
              <a:latin typeface="Arial"/>
              <a:ea typeface="Arial"/>
              <a:cs typeface="Arial"/>
              <a:sym typeface="Arial"/>
            </a:endParaRPr>
          </a:p>
          <a:p>
            <a:pPr marL="342900" marR="0" lvl="0" indent="-342900" algn="l" rtl="0">
              <a:spcBef>
                <a:spcPts val="360"/>
              </a:spcBef>
              <a:spcAft>
                <a:spcPts val="0"/>
              </a:spcAft>
              <a:buClr>
                <a:schemeClr val="hlink"/>
              </a:buClr>
              <a:buSzPct val="90000"/>
              <a:buFont typeface="Noto Sans Symbols"/>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457200" y="277812"/>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3200" b="0" i="0" u="none" strike="noStrike" cap="none">
                <a:solidFill>
                  <a:schemeClr val="lt2"/>
                </a:solidFill>
                <a:latin typeface="Arial"/>
                <a:ea typeface="Arial"/>
                <a:cs typeface="Arial"/>
                <a:sym typeface="Arial"/>
              </a:rPr>
              <a:t/>
            </a:r>
            <a:br>
              <a:rPr lang="en-US" sz="3200" b="0" i="0" u="none" strike="noStrike" cap="none">
                <a:solidFill>
                  <a:schemeClr val="lt2"/>
                </a:solidFill>
                <a:latin typeface="Arial"/>
                <a:ea typeface="Arial"/>
                <a:cs typeface="Arial"/>
                <a:sym typeface="Arial"/>
              </a:rPr>
            </a:br>
            <a:r>
              <a:rPr lang="en-US" sz="3200" b="0" i="0" u="none" strike="noStrike" cap="none">
                <a:solidFill>
                  <a:schemeClr val="lt2"/>
                </a:solidFill>
                <a:latin typeface="Arial"/>
                <a:ea typeface="Arial"/>
                <a:cs typeface="Arial"/>
                <a:sym typeface="Arial"/>
              </a:rPr>
              <a:t>Here are a few realities to consider when discussing drugs</a:t>
            </a:r>
            <a:r>
              <a:rPr lang="en-US" sz="4400" b="0" i="0" u="none" strike="noStrike" cap="none">
                <a:solidFill>
                  <a:schemeClr val="lt2"/>
                </a:solidFill>
                <a:latin typeface="Arial"/>
                <a:ea typeface="Arial"/>
                <a:cs typeface="Arial"/>
                <a:sym typeface="Arial"/>
              </a:rPr>
              <a:t/>
            </a:r>
            <a:br>
              <a:rPr lang="en-US" sz="4400" b="0" i="0" u="none" strike="noStrike" cap="none">
                <a:solidFill>
                  <a:schemeClr val="lt2"/>
                </a:solidFill>
                <a:latin typeface="Arial"/>
                <a:ea typeface="Arial"/>
                <a:cs typeface="Arial"/>
                <a:sym typeface="Arial"/>
              </a:rPr>
            </a:br>
            <a:endParaRPr lang="en-US" sz="4400" b="0" i="0" u="none" strike="noStrike" cap="none">
              <a:solidFill>
                <a:schemeClr val="lt2"/>
              </a:solidFill>
              <a:latin typeface="Arial"/>
              <a:ea typeface="Arial"/>
              <a:cs typeface="Arial"/>
              <a:sym typeface="Arial"/>
            </a:endParaRPr>
          </a:p>
        </p:txBody>
      </p:sp>
      <p:sp>
        <p:nvSpPr>
          <p:cNvPr id="248" name="Shape 248"/>
          <p:cNvSpPr txBox="1">
            <a:spLocks noGrp="1"/>
          </p:cNvSpPr>
          <p:nvPr>
            <p:ph type="body" idx="1"/>
          </p:nvPr>
        </p:nvSpPr>
        <p:spPr>
          <a:xfrm>
            <a:off x="457200" y="1600200"/>
            <a:ext cx="8229600" cy="4530724"/>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90000"/>
              <a:buFont typeface="Noto Sans Symbols"/>
              <a:buChar char="•"/>
            </a:pPr>
            <a:r>
              <a:rPr lang="en-US" sz="2400" b="0" i="0" u="none" strike="noStrike" cap="none">
                <a:solidFill>
                  <a:schemeClr val="lt1"/>
                </a:solidFill>
                <a:latin typeface="Arial"/>
                <a:ea typeface="Arial"/>
                <a:cs typeface="Arial"/>
                <a:sym typeface="Arial"/>
              </a:rPr>
              <a:t>You can’t predict the effect that a drug can have on you—especially if it’s the first time you try it, and even if it’s a small amount or dose. Everyone's brain and body chemistry are different. Everyone's tolerance for drugs is different. </a:t>
            </a:r>
          </a:p>
          <a:p>
            <a:pPr marL="342900" marR="0" lvl="0" indent="-342900" algn="l" rtl="0">
              <a:lnSpc>
                <a:spcPct val="100000"/>
              </a:lnSpc>
              <a:spcBef>
                <a:spcPts val="480"/>
              </a:spcBef>
              <a:spcAft>
                <a:spcPts val="0"/>
              </a:spcAft>
              <a:buClr>
                <a:schemeClr val="hlink"/>
              </a:buClr>
              <a:buSzPct val="25000"/>
              <a:buFont typeface="Noto Sans Symbols"/>
              <a:buNone/>
            </a:pPr>
            <a:endParaRPr sz="2400" b="0" i="0" u="none" strike="noStrike" cap="none">
              <a:solidFill>
                <a:schemeClr val="lt1"/>
              </a:solidFill>
              <a:latin typeface="Arial"/>
              <a:ea typeface="Arial"/>
              <a:cs typeface="Arial"/>
              <a:sym typeface="Arial"/>
            </a:endParaRPr>
          </a:p>
          <a:p>
            <a:pPr marL="342900" marR="0" lvl="0" indent="-342900" algn="l" rtl="0">
              <a:lnSpc>
                <a:spcPct val="100000"/>
              </a:lnSpc>
              <a:spcBef>
                <a:spcPts val="480"/>
              </a:spcBef>
              <a:spcAft>
                <a:spcPts val="0"/>
              </a:spcAft>
              <a:buClr>
                <a:schemeClr val="hlink"/>
              </a:buClr>
              <a:buSzPct val="90000"/>
              <a:buFont typeface="Noto Sans Symbols"/>
              <a:buChar char="•"/>
            </a:pPr>
            <a:r>
              <a:rPr lang="en-US" sz="2400" b="0" i="0" u="none" strike="noStrike" cap="none">
                <a:solidFill>
                  <a:schemeClr val="lt1"/>
                </a:solidFill>
                <a:latin typeface="Arial"/>
                <a:ea typeface="Arial"/>
                <a:cs typeface="Arial"/>
                <a:sym typeface="Arial"/>
              </a:rPr>
              <a:t>Using drugs can lead to abuse, addiction, serious health problems, and even death. </a:t>
            </a:r>
          </a:p>
          <a:p>
            <a:pPr marL="342900" marR="0" lvl="0" indent="-342900" algn="l" rtl="0">
              <a:lnSpc>
                <a:spcPct val="100000"/>
              </a:lnSpc>
              <a:spcBef>
                <a:spcPts val="480"/>
              </a:spcBef>
              <a:spcAft>
                <a:spcPts val="0"/>
              </a:spcAft>
              <a:buClr>
                <a:schemeClr val="hlink"/>
              </a:buClr>
              <a:buSzPct val="25000"/>
              <a:buFont typeface="Noto Sans Symbols"/>
              <a:buNone/>
            </a:pPr>
            <a:endParaRPr sz="2400" b="0" i="0" u="none" strike="noStrike" cap="none">
              <a:solidFill>
                <a:schemeClr val="lt1"/>
              </a:solidFill>
              <a:latin typeface="Arial"/>
              <a:ea typeface="Arial"/>
              <a:cs typeface="Arial"/>
              <a:sym typeface="Arial"/>
            </a:endParaRPr>
          </a:p>
          <a:p>
            <a:pPr marL="342900" marR="0" lvl="0" indent="-342900" algn="l" rtl="0">
              <a:lnSpc>
                <a:spcPct val="100000"/>
              </a:lnSpc>
              <a:spcBef>
                <a:spcPts val="480"/>
              </a:spcBef>
              <a:spcAft>
                <a:spcPts val="0"/>
              </a:spcAft>
              <a:buClr>
                <a:schemeClr val="hlink"/>
              </a:buClr>
              <a:buSzPct val="90000"/>
              <a:buFont typeface="Noto Sans Symbols"/>
              <a:buChar char="•"/>
            </a:pPr>
            <a:r>
              <a:rPr lang="en-US" sz="2400" b="0" i="0" u="none" strike="noStrike" cap="none">
                <a:solidFill>
                  <a:schemeClr val="lt1"/>
                </a:solidFill>
                <a:latin typeface="Arial"/>
                <a:ea typeface="Arial"/>
                <a:cs typeface="Arial"/>
                <a:sym typeface="Arial"/>
              </a:rPr>
              <a:t>Drugs that are legal—prescription and over-the counter (OTC) medications—can be just as dangerous as illegal drugs.</a:t>
            </a:r>
          </a:p>
          <a:p>
            <a:pPr marL="342900" marR="0" lvl="0" indent="-342900" algn="l" rtl="0">
              <a:spcBef>
                <a:spcPts val="480"/>
              </a:spcBef>
              <a:spcAft>
                <a:spcPts val="0"/>
              </a:spcAft>
              <a:buClr>
                <a:schemeClr val="hlink"/>
              </a:buClr>
              <a:buSzPct val="90000"/>
              <a:buFont typeface="Noto Sans Symbols"/>
              <a:buNone/>
            </a:pPr>
            <a:endParaRPr sz="2400" b="0" i="0" u="non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1_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621</Words>
  <Application>Microsoft Office PowerPoint</Application>
  <PresentationFormat>On-screen Show (4:3)</PresentationFormat>
  <Paragraphs>77</Paragraphs>
  <Slides>25</Slides>
  <Notes>25</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1_Beam</vt:lpstr>
      <vt:lpstr>Beam</vt:lpstr>
      <vt:lpstr>Drugs  &amp; Drug Abuse</vt:lpstr>
      <vt:lpstr>How different would our world be if these people hadn’t overdosed on drugs</vt:lpstr>
      <vt:lpstr>How different would our world be if these people hadn’t overdosed on drugs</vt:lpstr>
      <vt:lpstr>Objectives</vt:lpstr>
      <vt:lpstr>Who it affects…</vt:lpstr>
      <vt:lpstr>Taking action…</vt:lpstr>
      <vt:lpstr>Drug abuse/Drug use</vt:lpstr>
      <vt:lpstr>Iowa High School Drug Stats</vt:lpstr>
      <vt:lpstr> Here are a few realities to consider when discussing drugs </vt:lpstr>
      <vt:lpstr>Types of Drugs</vt:lpstr>
      <vt:lpstr>Marijuana (the gateway drug)</vt:lpstr>
      <vt:lpstr>Before/After drug use</vt:lpstr>
      <vt:lpstr>Marijuana: Side Effects</vt:lpstr>
      <vt:lpstr>Before/After Continued</vt:lpstr>
      <vt:lpstr>Health Effects</vt:lpstr>
      <vt:lpstr>Before/After Continued</vt:lpstr>
      <vt:lpstr>Facts about use</vt:lpstr>
      <vt:lpstr>Before/After Continued</vt:lpstr>
      <vt:lpstr>Before/After Continued</vt:lpstr>
      <vt:lpstr>Before/After Continued</vt:lpstr>
      <vt:lpstr>Before/After Continued</vt:lpstr>
      <vt:lpstr>Before/After Continued</vt:lpstr>
      <vt:lpstr>Before/After Continued</vt:lpstr>
      <vt:lpstr>Before/After Continued</vt:lpstr>
      <vt:lpstr>Questions? Concerns? Anxieties?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Drugs  &amp; Drug Abuse</dc:title>
  <dc:creator>Owner</dc:creator>
  <cp:lastModifiedBy>Owner</cp:lastModifiedBy>
  <cp:revision>1</cp:revision>
  <dcterms:modified xsi:type="dcterms:W3CDTF">2017-05-12T02:22:49Z</dcterms:modified>
</cp:coreProperties>
</file>