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6" y="-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70304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Short Term Effects of Tobacco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Lose some sense of taste and smell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Shortness of breath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Halitosis (bad breath)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Tiring easily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Nervousness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Nausea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Headaches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Irritability</a:t>
            </a:r>
          </a:p>
          <a:p>
            <a:pPr marL="457200" lvl="0" indent="-342900">
              <a:spcBef>
                <a:spcPts val="0"/>
              </a:spcBef>
              <a:buSzPct val="100000"/>
            </a:pPr>
            <a:r>
              <a:rPr lang="en" sz="1800"/>
              <a:t>Difficulty in sleeping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Mood and temperament affected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Dizziness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Increased heart rate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Lowers skin temperatures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Discoloration of teeth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Function of central nervous system affected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Reduces blood flow in legs and feet</a:t>
            </a:r>
          </a:p>
          <a:p>
            <a:pPr marL="457200" lvl="0" indent="-342900">
              <a:spcBef>
                <a:spcPts val="0"/>
              </a:spcBef>
              <a:buSzPct val="100000"/>
            </a:pPr>
            <a:r>
              <a:rPr lang="en" sz="1800"/>
              <a:t>Gum disease and tooth loss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Long Term Effects of Tobacco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Cancer of:</a:t>
            </a:r>
          </a:p>
          <a:p>
            <a:pPr marL="914400" lvl="1" indent="-330200" rtl="0">
              <a:spcBef>
                <a:spcPts val="0"/>
              </a:spcBef>
              <a:buSzPct val="100000"/>
            </a:pPr>
            <a:r>
              <a:rPr lang="en" sz="1600"/>
              <a:t>Mouth</a:t>
            </a:r>
          </a:p>
          <a:p>
            <a:pPr marL="914400" lvl="1" indent="-330200" rtl="0">
              <a:spcBef>
                <a:spcPts val="0"/>
              </a:spcBef>
              <a:buSzPct val="100000"/>
            </a:pPr>
            <a:r>
              <a:rPr lang="en" sz="1600"/>
              <a:t>Lip</a:t>
            </a:r>
          </a:p>
          <a:p>
            <a:pPr marL="914400" lvl="1" indent="-330200" rtl="0">
              <a:spcBef>
                <a:spcPts val="0"/>
              </a:spcBef>
              <a:buSzPct val="100000"/>
            </a:pPr>
            <a:r>
              <a:rPr lang="en" sz="1600"/>
              <a:t>Tongue</a:t>
            </a:r>
          </a:p>
          <a:p>
            <a:pPr marL="914400" lvl="1" indent="-330200" rtl="0">
              <a:spcBef>
                <a:spcPts val="0"/>
              </a:spcBef>
              <a:buSzPct val="100000"/>
            </a:pPr>
            <a:r>
              <a:rPr lang="en" sz="1600"/>
              <a:t>Gum</a:t>
            </a:r>
          </a:p>
          <a:p>
            <a:pPr marL="914400" lvl="1" indent="-330200" rtl="0">
              <a:spcBef>
                <a:spcPts val="0"/>
              </a:spcBef>
              <a:buSzPct val="100000"/>
            </a:pPr>
            <a:r>
              <a:rPr lang="en" sz="1600"/>
              <a:t>Larynx</a:t>
            </a:r>
          </a:p>
          <a:p>
            <a:pPr marL="914400" lvl="1" indent="-330200" rtl="0">
              <a:spcBef>
                <a:spcPts val="0"/>
              </a:spcBef>
              <a:buSzPct val="100000"/>
            </a:pPr>
            <a:r>
              <a:rPr lang="en" sz="1600"/>
              <a:t>Esophagus</a:t>
            </a:r>
          </a:p>
          <a:p>
            <a:pPr marL="914400" lvl="1" indent="-330200" rtl="0">
              <a:spcBef>
                <a:spcPts val="0"/>
              </a:spcBef>
              <a:buSzPct val="100000"/>
            </a:pPr>
            <a:r>
              <a:rPr lang="en" sz="1600"/>
              <a:t>Kidney</a:t>
            </a:r>
          </a:p>
          <a:p>
            <a:pPr marL="914400" lvl="1" indent="-330200" rtl="0">
              <a:spcBef>
                <a:spcPts val="0"/>
              </a:spcBef>
              <a:buSzPct val="100000"/>
            </a:pPr>
            <a:r>
              <a:rPr lang="en" sz="1600"/>
              <a:t>Bladder</a:t>
            </a:r>
          </a:p>
          <a:p>
            <a:pPr marL="914400" lvl="1" indent="-330200" rtl="0">
              <a:spcBef>
                <a:spcPts val="0"/>
              </a:spcBef>
              <a:buSzPct val="100000"/>
            </a:pPr>
            <a:r>
              <a:rPr lang="en" sz="1600"/>
              <a:t>Pancreas</a:t>
            </a:r>
          </a:p>
          <a:p>
            <a:pPr marL="914400" lvl="1" indent="-330200" rtl="0">
              <a:spcBef>
                <a:spcPts val="0"/>
              </a:spcBef>
              <a:buSzPct val="100000"/>
            </a:pPr>
            <a:r>
              <a:rPr lang="en" sz="1600"/>
              <a:t>Cervix</a:t>
            </a:r>
          </a:p>
          <a:p>
            <a:pPr marL="914400" lvl="1" indent="-330200" rtl="0">
              <a:spcBef>
                <a:spcPts val="0"/>
              </a:spcBef>
              <a:buSzPct val="100000"/>
            </a:pPr>
            <a:r>
              <a:rPr lang="en" sz="1600"/>
              <a:t>Lungs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</a:pPr>
            <a:r>
              <a:rPr lang="en" sz="1800"/>
              <a:t>Tobacco can also pollute the lungs which can result in: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/>
              <a:t>Chronic Bronchitis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/>
              <a:t>Emphysema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/>
              <a:t>Smokers cough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/>
              <a:t>COPD</a:t>
            </a:r>
          </a:p>
          <a:p>
            <a:pPr marL="1371600" marR="0" lvl="2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800"/>
              <a:t>Chronic obstructive pulmonary disease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On-screen Show (16:9)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simple-dark-2</vt:lpstr>
      <vt:lpstr>Short Term Effects of Tobacco</vt:lpstr>
      <vt:lpstr>Long Term Effects of Tobacco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Term Effects of Tobacco</dc:title>
  <dc:creator>Vice Jason</dc:creator>
  <cp:lastModifiedBy>Administrator</cp:lastModifiedBy>
  <cp:revision>1</cp:revision>
  <dcterms:modified xsi:type="dcterms:W3CDTF">2017-05-03T20:52:02Z</dcterms:modified>
</cp:coreProperties>
</file>