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embeddedFontLst>
    <p:embeddedFont>
      <p:font typeface="Source Sans Pro" charset="0"/>
      <p:regular r:id="rId16"/>
      <p:bold r:id="rId17"/>
      <p:italic r:id="rId18"/>
      <p:boldItalic r:id="rId19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3" d="100"/>
          <a:sy n="73" d="100"/>
        </p:scale>
        <p:origin x="-126" y="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3.fntdata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2.fntdata"/><Relationship Id="rId2" Type="http://schemas.openxmlformats.org/officeDocument/2006/relationships/slide" Target="slides/slide1.xml"/><Relationship Id="rId16" Type="http://schemas.openxmlformats.org/officeDocument/2006/relationships/font" Target="fonts/font1.fntdata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font" Target="fonts/font4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939068748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51" name="Shape 151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57" name="Shape 157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hape 16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65" name="Shape 165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hape 17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3" name="Shape 17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5" name="Shape 105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1" name="Shape 111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9" name="Shape 119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Shape 12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Shape 13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Shape 13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4" name="Shape 14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822959" y="365760"/>
            <a:ext cx="7520939" cy="54863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Source Sans Pro"/>
              <a:buNone/>
              <a:defRPr sz="2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body" idx="1"/>
          </p:nvPr>
        </p:nvSpPr>
        <p:spPr>
          <a:xfrm>
            <a:off x="822959" y="1100628"/>
            <a:ext cx="7520939" cy="357984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342900" algn="l" rtl="0">
              <a:spcBef>
                <a:spcPts val="8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173736" marR="0" lvl="1" indent="-72136" algn="l" rtl="0">
              <a:spcBef>
                <a:spcPts val="300"/>
              </a:spcBef>
              <a:buClr>
                <a:schemeClr val="accent2"/>
              </a:buClr>
              <a:buSzPct val="100000"/>
              <a:buFont typeface="Noto Sans Symbols"/>
              <a:buChar char="▪"/>
              <a:defRPr sz="16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402336" marR="0" lvl="2" indent="-72136" algn="l" rtl="0">
              <a:spcBef>
                <a:spcPts val="300"/>
              </a:spcBef>
              <a:buClr>
                <a:schemeClr val="accent2"/>
              </a:buClr>
              <a:buSzPct val="100000"/>
              <a:buFont typeface="Noto Sans Symbols"/>
              <a:buChar char="▪"/>
              <a:defRPr sz="16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630936" marR="0" lvl="3" indent="-72136" algn="l" rtl="0">
              <a:spcBef>
                <a:spcPts val="300"/>
              </a:spcBef>
              <a:buClr>
                <a:schemeClr val="accent2"/>
              </a:buClr>
              <a:buSzPct val="100000"/>
              <a:buFont typeface="Noto Sans Symbols"/>
              <a:buChar char="▪"/>
              <a:defRPr sz="16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859536" marR="0" lvl="4" indent="-72136" algn="l" rtl="0">
              <a:spcBef>
                <a:spcPts val="300"/>
              </a:spcBef>
              <a:buClr>
                <a:schemeClr val="accent2"/>
              </a:buClr>
              <a:buSzPct val="100000"/>
              <a:buFont typeface="Noto Sans Symbols"/>
              <a:buChar char="▪"/>
              <a:defRPr sz="16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1097280" marR="0" lvl="5" indent="-93980" algn="l" rtl="0">
              <a:spcBef>
                <a:spcPts val="300"/>
              </a:spcBef>
              <a:buClr>
                <a:schemeClr val="accent2"/>
              </a:buClr>
              <a:buSzPct val="100000"/>
              <a:buFont typeface="Noto Sans Symbols"/>
              <a:buChar char="▪"/>
              <a:defRPr sz="14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1353312" marR="0" lvl="6" indent="-83311" algn="l" rtl="0">
              <a:spcBef>
                <a:spcPts val="300"/>
              </a:spcBef>
              <a:buClr>
                <a:schemeClr val="accent2"/>
              </a:buClr>
              <a:buSzPct val="100000"/>
              <a:buFont typeface="Noto Sans Symbols"/>
              <a:buChar char="▪"/>
              <a:defRPr sz="14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1581912" marR="0" lvl="7" indent="-83311" algn="l" rtl="0">
              <a:spcBef>
                <a:spcPts val="300"/>
              </a:spcBef>
              <a:buClr>
                <a:schemeClr val="accent2"/>
              </a:buClr>
              <a:buSzPct val="100000"/>
              <a:buFont typeface="Noto Sans Symbols"/>
              <a:buChar char="▪"/>
              <a:defRPr sz="14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1792224" marR="0" lvl="8" indent="-77723" algn="l" rtl="0">
              <a:spcBef>
                <a:spcPts val="300"/>
              </a:spcBef>
              <a:buClr>
                <a:schemeClr val="accent2"/>
              </a:buClr>
              <a:buSzPct val="100000"/>
              <a:buFont typeface="Noto Sans Symbols"/>
              <a:buChar char="▪"/>
              <a:defRPr sz="14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dt" idx="10"/>
          </p:nvPr>
        </p:nvSpPr>
        <p:spPr>
          <a:xfrm rot="-2460000">
            <a:off x="201168" y="5870447"/>
            <a:ext cx="2176272" cy="20116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ftr" idx="11"/>
          </p:nvPr>
        </p:nvSpPr>
        <p:spPr>
          <a:xfrm>
            <a:off x="3517514" y="6285121"/>
            <a:ext cx="4724400" cy="27431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18" name="Shape 18"/>
          <p:cNvSpPr>
            <a:spLocks noGrp="1"/>
          </p:cNvSpPr>
          <p:nvPr>
            <p:ph type="sldNum" idx="12"/>
          </p:nvPr>
        </p:nvSpPr>
        <p:spPr>
          <a:xfrm>
            <a:off x="8401038" y="6170821"/>
            <a:ext cx="502920" cy="502920"/>
          </a:xfrm>
          <a:prstGeom prst="ellipse">
            <a:avLst/>
          </a:prstGeom>
          <a:noFill/>
          <a:ln w="19050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25" tIns="9125" rIns="9125" bIns="912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650" b="0" i="0" u="none" strike="noStrike" cap="none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‹#›</a:t>
            </a:fld>
            <a:endParaRPr lang="en-US" sz="1650" b="0" i="0" u="none" strike="noStrike" cap="none">
              <a:solidFill>
                <a:srgbClr val="FFFFFF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>
            <a:spLocks noGrp="1"/>
          </p:cNvSpPr>
          <p:nvPr>
            <p:ph type="title"/>
          </p:nvPr>
        </p:nvSpPr>
        <p:spPr>
          <a:xfrm>
            <a:off x="822959" y="365760"/>
            <a:ext cx="7520939" cy="54863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Source Sans Pro"/>
              <a:buNone/>
              <a:defRPr sz="2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 rot="5400000">
            <a:off x="2793505" y="-869917"/>
            <a:ext cx="3579848" cy="752093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342900" algn="l" rtl="0">
              <a:spcBef>
                <a:spcPts val="8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173736" marR="0" lvl="1" indent="-72136" algn="l" rtl="0">
              <a:spcBef>
                <a:spcPts val="300"/>
              </a:spcBef>
              <a:buClr>
                <a:schemeClr val="accent2"/>
              </a:buClr>
              <a:buSzPct val="100000"/>
              <a:buFont typeface="Noto Sans Symbols"/>
              <a:buChar char="▪"/>
              <a:defRPr sz="16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402336" marR="0" lvl="2" indent="-72136" algn="l" rtl="0">
              <a:spcBef>
                <a:spcPts val="300"/>
              </a:spcBef>
              <a:buClr>
                <a:schemeClr val="accent2"/>
              </a:buClr>
              <a:buSzPct val="100000"/>
              <a:buFont typeface="Noto Sans Symbols"/>
              <a:buChar char="▪"/>
              <a:defRPr sz="16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630936" marR="0" lvl="3" indent="-72136" algn="l" rtl="0">
              <a:spcBef>
                <a:spcPts val="300"/>
              </a:spcBef>
              <a:buClr>
                <a:schemeClr val="accent2"/>
              </a:buClr>
              <a:buSzPct val="100000"/>
              <a:buFont typeface="Noto Sans Symbols"/>
              <a:buChar char="▪"/>
              <a:defRPr sz="16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859536" marR="0" lvl="4" indent="-72136" algn="l" rtl="0">
              <a:spcBef>
                <a:spcPts val="300"/>
              </a:spcBef>
              <a:buClr>
                <a:schemeClr val="accent2"/>
              </a:buClr>
              <a:buSzPct val="100000"/>
              <a:buFont typeface="Noto Sans Symbols"/>
              <a:buChar char="▪"/>
              <a:defRPr sz="16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1097280" marR="0" lvl="5" indent="-93980" algn="l" rtl="0">
              <a:spcBef>
                <a:spcPts val="300"/>
              </a:spcBef>
              <a:buClr>
                <a:schemeClr val="accent2"/>
              </a:buClr>
              <a:buSzPct val="100000"/>
              <a:buFont typeface="Noto Sans Symbols"/>
              <a:buChar char="▪"/>
              <a:defRPr sz="14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1353312" marR="0" lvl="6" indent="-83311" algn="l" rtl="0">
              <a:spcBef>
                <a:spcPts val="300"/>
              </a:spcBef>
              <a:buClr>
                <a:schemeClr val="accent2"/>
              </a:buClr>
              <a:buSzPct val="100000"/>
              <a:buFont typeface="Noto Sans Symbols"/>
              <a:buChar char="▪"/>
              <a:defRPr sz="14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1581912" marR="0" lvl="7" indent="-83311" algn="l" rtl="0">
              <a:spcBef>
                <a:spcPts val="300"/>
              </a:spcBef>
              <a:buClr>
                <a:schemeClr val="accent2"/>
              </a:buClr>
              <a:buSzPct val="100000"/>
              <a:buFont typeface="Noto Sans Symbols"/>
              <a:buChar char="▪"/>
              <a:defRPr sz="14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1792224" marR="0" lvl="8" indent="-77723" algn="l" rtl="0">
              <a:spcBef>
                <a:spcPts val="300"/>
              </a:spcBef>
              <a:buClr>
                <a:schemeClr val="accent2"/>
              </a:buClr>
              <a:buSzPct val="100000"/>
              <a:buFont typeface="Noto Sans Symbols"/>
              <a:buChar char="▪"/>
              <a:defRPr sz="14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dt" idx="10"/>
          </p:nvPr>
        </p:nvSpPr>
        <p:spPr>
          <a:xfrm rot="-2460000">
            <a:off x="201168" y="5870447"/>
            <a:ext cx="2176272" cy="20116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ftr" idx="11"/>
          </p:nvPr>
        </p:nvSpPr>
        <p:spPr>
          <a:xfrm>
            <a:off x="3517514" y="6285121"/>
            <a:ext cx="4724400" cy="27431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83" name="Shape 83"/>
          <p:cNvSpPr>
            <a:spLocks noGrp="1"/>
          </p:cNvSpPr>
          <p:nvPr>
            <p:ph type="sldNum" idx="12"/>
          </p:nvPr>
        </p:nvSpPr>
        <p:spPr>
          <a:xfrm>
            <a:off x="8401038" y="6170821"/>
            <a:ext cx="502920" cy="502920"/>
          </a:xfrm>
          <a:prstGeom prst="ellipse">
            <a:avLst/>
          </a:prstGeom>
          <a:noFill/>
          <a:ln w="19050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25" tIns="9125" rIns="9125" bIns="912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650" b="0" i="0" u="none" strike="noStrike" cap="none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‹#›</a:t>
            </a:fld>
            <a:endParaRPr lang="en-US" sz="1650" b="0" i="0" u="none" strike="noStrike" cap="none">
              <a:solidFill>
                <a:srgbClr val="FFFFFF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>
            <a:spLocks noGrp="1"/>
          </p:cNvSpPr>
          <p:nvPr>
            <p:ph type="title"/>
          </p:nvPr>
        </p:nvSpPr>
        <p:spPr>
          <a:xfrm rot="5400000">
            <a:off x="5318919" y="1585119"/>
            <a:ext cx="4678361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Source Sans Pro"/>
              <a:buNone/>
              <a:defRPr sz="2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 rot="5400000">
            <a:off x="1127919" y="-396079"/>
            <a:ext cx="4678361" cy="6019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342900" algn="l" rtl="0">
              <a:spcBef>
                <a:spcPts val="8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173736" marR="0" lvl="1" indent="-72136" algn="l" rtl="0">
              <a:spcBef>
                <a:spcPts val="300"/>
              </a:spcBef>
              <a:buClr>
                <a:schemeClr val="accent2"/>
              </a:buClr>
              <a:buSzPct val="100000"/>
              <a:buFont typeface="Noto Sans Symbols"/>
              <a:buChar char="▪"/>
              <a:defRPr sz="16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402336" marR="0" lvl="2" indent="-72136" algn="l" rtl="0">
              <a:spcBef>
                <a:spcPts val="300"/>
              </a:spcBef>
              <a:buClr>
                <a:schemeClr val="accent2"/>
              </a:buClr>
              <a:buSzPct val="100000"/>
              <a:buFont typeface="Noto Sans Symbols"/>
              <a:buChar char="▪"/>
              <a:defRPr sz="16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630936" marR="0" lvl="3" indent="-72136" algn="l" rtl="0">
              <a:spcBef>
                <a:spcPts val="300"/>
              </a:spcBef>
              <a:buClr>
                <a:schemeClr val="accent2"/>
              </a:buClr>
              <a:buSzPct val="100000"/>
              <a:buFont typeface="Noto Sans Symbols"/>
              <a:buChar char="▪"/>
              <a:defRPr sz="16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859536" marR="0" lvl="4" indent="-72136" algn="l" rtl="0">
              <a:spcBef>
                <a:spcPts val="300"/>
              </a:spcBef>
              <a:buClr>
                <a:schemeClr val="accent2"/>
              </a:buClr>
              <a:buSzPct val="100000"/>
              <a:buFont typeface="Noto Sans Symbols"/>
              <a:buChar char="▪"/>
              <a:defRPr sz="16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1097280" marR="0" lvl="5" indent="-93980" algn="l" rtl="0">
              <a:spcBef>
                <a:spcPts val="300"/>
              </a:spcBef>
              <a:buClr>
                <a:schemeClr val="accent2"/>
              </a:buClr>
              <a:buSzPct val="100000"/>
              <a:buFont typeface="Noto Sans Symbols"/>
              <a:buChar char="▪"/>
              <a:defRPr sz="14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1353312" marR="0" lvl="6" indent="-83311" algn="l" rtl="0">
              <a:spcBef>
                <a:spcPts val="300"/>
              </a:spcBef>
              <a:buClr>
                <a:schemeClr val="accent2"/>
              </a:buClr>
              <a:buSzPct val="100000"/>
              <a:buFont typeface="Noto Sans Symbols"/>
              <a:buChar char="▪"/>
              <a:defRPr sz="14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1581912" marR="0" lvl="7" indent="-83311" algn="l" rtl="0">
              <a:spcBef>
                <a:spcPts val="300"/>
              </a:spcBef>
              <a:buClr>
                <a:schemeClr val="accent2"/>
              </a:buClr>
              <a:buSzPct val="100000"/>
              <a:buFont typeface="Noto Sans Symbols"/>
              <a:buChar char="▪"/>
              <a:defRPr sz="14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1792224" marR="0" lvl="8" indent="-77723" algn="l" rtl="0">
              <a:spcBef>
                <a:spcPts val="300"/>
              </a:spcBef>
              <a:buClr>
                <a:schemeClr val="accent2"/>
              </a:buClr>
              <a:buSzPct val="100000"/>
              <a:buFont typeface="Noto Sans Symbols"/>
              <a:buChar char="▪"/>
              <a:defRPr sz="14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87" name="Shape 87"/>
          <p:cNvSpPr txBox="1">
            <a:spLocks noGrp="1"/>
          </p:cNvSpPr>
          <p:nvPr>
            <p:ph type="dt" idx="10"/>
          </p:nvPr>
        </p:nvSpPr>
        <p:spPr>
          <a:xfrm rot="-2460000">
            <a:off x="201168" y="5870447"/>
            <a:ext cx="2176272" cy="20116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88" name="Shape 88"/>
          <p:cNvSpPr txBox="1">
            <a:spLocks noGrp="1"/>
          </p:cNvSpPr>
          <p:nvPr>
            <p:ph type="ftr" idx="11"/>
          </p:nvPr>
        </p:nvSpPr>
        <p:spPr>
          <a:xfrm>
            <a:off x="3517514" y="6285121"/>
            <a:ext cx="4724400" cy="27431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89" name="Shape 89"/>
          <p:cNvSpPr>
            <a:spLocks noGrp="1"/>
          </p:cNvSpPr>
          <p:nvPr>
            <p:ph type="sldNum" idx="12"/>
          </p:nvPr>
        </p:nvSpPr>
        <p:spPr>
          <a:xfrm>
            <a:off x="8401038" y="6170821"/>
            <a:ext cx="502920" cy="502920"/>
          </a:xfrm>
          <a:prstGeom prst="ellipse">
            <a:avLst/>
          </a:prstGeom>
          <a:noFill/>
          <a:ln w="19050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25" tIns="9125" rIns="9125" bIns="912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650" b="0" i="0" u="none" strike="noStrike" cap="none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‹#›</a:t>
            </a:fld>
            <a:endParaRPr lang="en-US" sz="1650" b="0" i="0" u="none" strike="noStrike" cap="none">
              <a:solidFill>
                <a:srgbClr val="FFFFFF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/>
          <p:nvPr/>
        </p:nvSpPr>
        <p:spPr>
          <a:xfrm>
            <a:off x="0" y="2647950"/>
            <a:ext cx="3571874" cy="4210049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21" name="Shape 21"/>
          <p:cNvSpPr/>
          <p:nvPr/>
        </p:nvSpPr>
        <p:spPr>
          <a:xfrm>
            <a:off x="-2379" y="-925"/>
            <a:ext cx="9146379" cy="6858924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120000"/>
                </a:moveTo>
                <a:lnTo>
                  <a:pt x="101524" y="0"/>
                </a:lnTo>
                <a:lnTo>
                  <a:pt x="120000" y="16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22" name="Shape 22"/>
          <p:cNvSpPr txBox="1">
            <a:spLocks noGrp="1"/>
          </p:cNvSpPr>
          <p:nvPr>
            <p:ph type="ctrTitle"/>
          </p:nvPr>
        </p:nvSpPr>
        <p:spPr>
          <a:xfrm rot="-2460000">
            <a:off x="817111" y="1730402"/>
            <a:ext cx="5648622" cy="120430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Source Sans Pro"/>
              <a:buNone/>
              <a:defRPr sz="32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subTitle" idx="1"/>
          </p:nvPr>
        </p:nvSpPr>
        <p:spPr>
          <a:xfrm rot="-2460000">
            <a:off x="1212276" y="2470924"/>
            <a:ext cx="6511131" cy="3292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80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457200" marR="0" lvl="1" indent="0" algn="ctr" rtl="0">
              <a:spcBef>
                <a:spcPts val="300"/>
              </a:spcBef>
              <a:buClr>
                <a:schemeClr val="accent2"/>
              </a:buClr>
              <a:buFont typeface="Noto Sans Symbols"/>
              <a:buNone/>
              <a:defRPr sz="1600" b="0" i="0" u="none" strike="noStrike" cap="none">
                <a:solidFill>
                  <a:srgbClr val="88888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914400" marR="0" lvl="2" indent="0" algn="ctr" rtl="0">
              <a:spcBef>
                <a:spcPts val="300"/>
              </a:spcBef>
              <a:buClr>
                <a:schemeClr val="accent2"/>
              </a:buClr>
              <a:buFont typeface="Noto Sans Symbols"/>
              <a:buNone/>
              <a:defRPr sz="1600" b="0" i="0" u="none" strike="noStrike" cap="none">
                <a:solidFill>
                  <a:srgbClr val="88888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1371600" marR="0" lvl="3" indent="0" algn="ctr" rtl="0">
              <a:spcBef>
                <a:spcPts val="300"/>
              </a:spcBef>
              <a:buClr>
                <a:schemeClr val="accent2"/>
              </a:buClr>
              <a:buFont typeface="Noto Sans Symbols"/>
              <a:buNone/>
              <a:defRPr sz="1600" b="0" i="0" u="none" strike="noStrike" cap="none">
                <a:solidFill>
                  <a:srgbClr val="88888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1828800" marR="0" lvl="4" indent="0" algn="ctr" rtl="0">
              <a:spcBef>
                <a:spcPts val="300"/>
              </a:spcBef>
              <a:buClr>
                <a:schemeClr val="accent2"/>
              </a:buClr>
              <a:buFont typeface="Noto Sans Symbols"/>
              <a:buNone/>
              <a:defRPr sz="1600" b="0" i="0" u="none" strike="noStrike" cap="none">
                <a:solidFill>
                  <a:srgbClr val="88888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2286000" marR="0" lvl="5" indent="0" algn="ctr" rtl="0">
              <a:spcBef>
                <a:spcPts val="300"/>
              </a:spcBef>
              <a:buClr>
                <a:schemeClr val="accent2"/>
              </a:buClr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2743200" marR="0" lvl="6" indent="0" algn="ctr" rtl="0">
              <a:spcBef>
                <a:spcPts val="300"/>
              </a:spcBef>
              <a:buClr>
                <a:schemeClr val="accent2"/>
              </a:buClr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3200400" marR="0" lvl="7" indent="0" algn="ctr" rtl="0">
              <a:spcBef>
                <a:spcPts val="300"/>
              </a:spcBef>
              <a:buClr>
                <a:schemeClr val="accent2"/>
              </a:buClr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3657600" marR="0" lvl="8" indent="0" algn="ctr" rtl="0">
              <a:spcBef>
                <a:spcPts val="300"/>
              </a:spcBef>
              <a:buClr>
                <a:schemeClr val="accent2"/>
              </a:buClr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dt" idx="10"/>
          </p:nvPr>
        </p:nvSpPr>
        <p:spPr>
          <a:xfrm rot="-2460000">
            <a:off x="201168" y="5870447"/>
            <a:ext cx="2176272" cy="20116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ftr" idx="11"/>
          </p:nvPr>
        </p:nvSpPr>
        <p:spPr>
          <a:xfrm>
            <a:off x="3517514" y="6285121"/>
            <a:ext cx="4724400" cy="27431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26" name="Shape 26"/>
          <p:cNvSpPr>
            <a:spLocks noGrp="1"/>
          </p:cNvSpPr>
          <p:nvPr>
            <p:ph type="sldNum" idx="12"/>
          </p:nvPr>
        </p:nvSpPr>
        <p:spPr>
          <a:xfrm>
            <a:off x="8401038" y="6170821"/>
            <a:ext cx="502920" cy="502920"/>
          </a:xfrm>
          <a:prstGeom prst="ellipse">
            <a:avLst/>
          </a:prstGeom>
          <a:noFill/>
          <a:ln w="19050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25" tIns="9125" rIns="9125" bIns="912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650" b="0" i="0" u="none" strike="noStrike" cap="none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‹#›</a:t>
            </a:fld>
            <a:endParaRPr lang="en-US" sz="1650" b="0" i="0" u="none" strike="noStrike" cap="none">
              <a:solidFill>
                <a:srgbClr val="FFFFFF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body" idx="1"/>
          </p:nvPr>
        </p:nvSpPr>
        <p:spPr>
          <a:xfrm>
            <a:off x="822959" y="1097279"/>
            <a:ext cx="3200399" cy="371246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342900" algn="l" rtl="0">
              <a:spcBef>
                <a:spcPts val="800"/>
              </a:spcBef>
              <a:buClr>
                <a:schemeClr val="dk1"/>
              </a:buClr>
              <a:buFont typeface="Arial"/>
              <a:buNone/>
              <a:defRPr sz="2800" b="1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173736" marR="0" lvl="1" indent="-21336" algn="l" rtl="0">
              <a:spcBef>
                <a:spcPts val="300"/>
              </a:spcBef>
              <a:buClr>
                <a:schemeClr val="accent2"/>
              </a:buClr>
              <a:buSzPct val="100000"/>
              <a:buFont typeface="Noto Sans Symbols"/>
              <a:buChar char="▪"/>
              <a:defRPr sz="24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402336" marR="0" lvl="2" indent="-46736" algn="l" rtl="0">
              <a:spcBef>
                <a:spcPts val="300"/>
              </a:spcBef>
              <a:buClr>
                <a:schemeClr val="accent2"/>
              </a:buClr>
              <a:buSzPct val="1000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630936" marR="0" lvl="3" indent="-59436" algn="l" rtl="0">
              <a:spcBef>
                <a:spcPts val="300"/>
              </a:spcBef>
              <a:buClr>
                <a:schemeClr val="accent2"/>
              </a:buClr>
              <a:buSzPct val="1000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859536" marR="0" lvl="4" indent="-59436" algn="l" rtl="0">
              <a:spcBef>
                <a:spcPts val="300"/>
              </a:spcBef>
              <a:buClr>
                <a:schemeClr val="accent2"/>
              </a:buClr>
              <a:buSzPct val="1000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1097280" marR="0" lvl="5" indent="-68580" algn="l" rtl="0">
              <a:spcBef>
                <a:spcPts val="300"/>
              </a:spcBef>
              <a:buClr>
                <a:schemeClr val="accent2"/>
              </a:buClr>
              <a:buSzPct val="1000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1353312" marR="0" lvl="6" indent="-57911" algn="l" rtl="0">
              <a:spcBef>
                <a:spcPts val="300"/>
              </a:spcBef>
              <a:buClr>
                <a:schemeClr val="accent2"/>
              </a:buClr>
              <a:buSzPct val="1000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1581912" marR="0" lvl="7" indent="-57911" algn="l" rtl="0">
              <a:spcBef>
                <a:spcPts val="300"/>
              </a:spcBef>
              <a:buClr>
                <a:schemeClr val="accent2"/>
              </a:buClr>
              <a:buSzPct val="1000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1792224" marR="0" lvl="8" indent="-52323" algn="l" rtl="0">
              <a:spcBef>
                <a:spcPts val="300"/>
              </a:spcBef>
              <a:buClr>
                <a:schemeClr val="accent2"/>
              </a:buClr>
              <a:buSzPct val="1000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body" idx="2"/>
          </p:nvPr>
        </p:nvSpPr>
        <p:spPr>
          <a:xfrm>
            <a:off x="4700016" y="1097279"/>
            <a:ext cx="3200399" cy="371246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342900" algn="l" rtl="0">
              <a:spcBef>
                <a:spcPts val="800"/>
              </a:spcBef>
              <a:buClr>
                <a:schemeClr val="dk1"/>
              </a:buClr>
              <a:buFont typeface="Arial"/>
              <a:buNone/>
              <a:defRPr sz="2800" b="1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173736" marR="0" lvl="1" indent="-21336" algn="l" rtl="0">
              <a:spcBef>
                <a:spcPts val="300"/>
              </a:spcBef>
              <a:buClr>
                <a:schemeClr val="accent2"/>
              </a:buClr>
              <a:buSzPct val="100000"/>
              <a:buFont typeface="Noto Sans Symbols"/>
              <a:buChar char="▪"/>
              <a:defRPr sz="24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402336" marR="0" lvl="2" indent="-46736" algn="l" rtl="0">
              <a:spcBef>
                <a:spcPts val="300"/>
              </a:spcBef>
              <a:buClr>
                <a:schemeClr val="accent2"/>
              </a:buClr>
              <a:buSzPct val="1000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630936" marR="0" lvl="3" indent="-59436" algn="l" rtl="0">
              <a:spcBef>
                <a:spcPts val="300"/>
              </a:spcBef>
              <a:buClr>
                <a:schemeClr val="accent2"/>
              </a:buClr>
              <a:buSzPct val="1000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859536" marR="0" lvl="4" indent="-59436" algn="l" rtl="0">
              <a:spcBef>
                <a:spcPts val="300"/>
              </a:spcBef>
              <a:buClr>
                <a:schemeClr val="accent2"/>
              </a:buClr>
              <a:buSzPct val="1000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1097280" marR="0" lvl="5" indent="-68580" algn="l" rtl="0">
              <a:spcBef>
                <a:spcPts val="300"/>
              </a:spcBef>
              <a:buClr>
                <a:schemeClr val="accent2"/>
              </a:buClr>
              <a:buSzPct val="1000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1353312" marR="0" lvl="6" indent="-57911" algn="l" rtl="0">
              <a:spcBef>
                <a:spcPts val="300"/>
              </a:spcBef>
              <a:buClr>
                <a:schemeClr val="accent2"/>
              </a:buClr>
              <a:buSzPct val="1000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1581912" marR="0" lvl="7" indent="-57911" algn="l" rtl="0">
              <a:spcBef>
                <a:spcPts val="300"/>
              </a:spcBef>
              <a:buClr>
                <a:schemeClr val="accent2"/>
              </a:buClr>
              <a:buSzPct val="1000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1792224" marR="0" lvl="8" indent="-52323" algn="l" rtl="0">
              <a:spcBef>
                <a:spcPts val="300"/>
              </a:spcBef>
              <a:buClr>
                <a:schemeClr val="accent2"/>
              </a:buClr>
              <a:buSzPct val="1000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dt" idx="10"/>
          </p:nvPr>
        </p:nvSpPr>
        <p:spPr>
          <a:xfrm rot="-2460000">
            <a:off x="201168" y="5870447"/>
            <a:ext cx="2176272" cy="20116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ftr" idx="11"/>
          </p:nvPr>
        </p:nvSpPr>
        <p:spPr>
          <a:xfrm>
            <a:off x="3517514" y="6285121"/>
            <a:ext cx="4724400" cy="27431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32" name="Shape 32"/>
          <p:cNvSpPr>
            <a:spLocks noGrp="1"/>
          </p:cNvSpPr>
          <p:nvPr>
            <p:ph type="sldNum" idx="12"/>
          </p:nvPr>
        </p:nvSpPr>
        <p:spPr>
          <a:xfrm>
            <a:off x="8401038" y="6170821"/>
            <a:ext cx="502920" cy="502920"/>
          </a:xfrm>
          <a:prstGeom prst="ellipse">
            <a:avLst/>
          </a:prstGeom>
          <a:noFill/>
          <a:ln w="19050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25" tIns="9125" rIns="9125" bIns="912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650" b="0" i="0" u="none" strike="noStrike" cap="none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‹#›</a:t>
            </a:fld>
            <a:endParaRPr lang="en-US" sz="1650" b="0" i="0" u="none" strike="noStrike" cap="none">
              <a:solidFill>
                <a:srgbClr val="FFFFFF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822959" y="365760"/>
            <a:ext cx="7520939" cy="54863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Source Sans Pro"/>
              <a:buNone/>
              <a:defRPr sz="2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/>
          <p:nvPr/>
        </p:nvSpPr>
        <p:spPr>
          <a:xfrm>
            <a:off x="-2379" y="-925"/>
            <a:ext cx="9146379" cy="6858924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120000"/>
                </a:moveTo>
                <a:lnTo>
                  <a:pt x="101524" y="0"/>
                </a:lnTo>
                <a:lnTo>
                  <a:pt x="120000" y="16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36" name="Shape 36"/>
          <p:cNvSpPr/>
          <p:nvPr/>
        </p:nvSpPr>
        <p:spPr>
          <a:xfrm>
            <a:off x="0" y="2647950"/>
            <a:ext cx="3571874" cy="4210049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 rot="-2460000">
            <a:off x="819398" y="1726736"/>
            <a:ext cx="5650992" cy="120750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Source Sans Pro"/>
              <a:buNone/>
              <a:defRPr sz="32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body" idx="1"/>
          </p:nvPr>
        </p:nvSpPr>
        <p:spPr>
          <a:xfrm rot="-2460000">
            <a:off x="1216152" y="2468304"/>
            <a:ext cx="6510528" cy="32918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80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457200" marR="0" lvl="1" indent="0" algn="l" rtl="0">
              <a:spcBef>
                <a:spcPts val="300"/>
              </a:spcBef>
              <a:buClr>
                <a:schemeClr val="accent2"/>
              </a:buClr>
              <a:buFont typeface="Noto Sans Symbols"/>
              <a:buNone/>
              <a:defRPr sz="1800" b="0" i="0" u="none" strike="noStrike" cap="none">
                <a:solidFill>
                  <a:srgbClr val="88888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914400" marR="0" lvl="2" indent="0" algn="l" rtl="0">
              <a:spcBef>
                <a:spcPts val="300"/>
              </a:spcBef>
              <a:buClr>
                <a:schemeClr val="accent2"/>
              </a:buClr>
              <a:buFont typeface="Noto Sans Symbols"/>
              <a:buNone/>
              <a:defRPr sz="1600" b="0" i="0" u="none" strike="noStrike" cap="none">
                <a:solidFill>
                  <a:srgbClr val="88888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1371600" marR="0" lvl="3" indent="0" algn="l" rtl="0">
              <a:spcBef>
                <a:spcPts val="300"/>
              </a:spcBef>
              <a:buClr>
                <a:schemeClr val="accent2"/>
              </a:buClr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1828800" marR="0" lvl="4" indent="0" algn="l" rtl="0">
              <a:spcBef>
                <a:spcPts val="300"/>
              </a:spcBef>
              <a:buClr>
                <a:schemeClr val="accent2"/>
              </a:buClr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2286000" marR="0" lvl="5" indent="0" algn="l" rtl="0">
              <a:spcBef>
                <a:spcPts val="300"/>
              </a:spcBef>
              <a:buClr>
                <a:schemeClr val="accent2"/>
              </a:buClr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2743200" marR="0" lvl="6" indent="0" algn="l" rtl="0">
              <a:spcBef>
                <a:spcPts val="300"/>
              </a:spcBef>
              <a:buClr>
                <a:schemeClr val="accent2"/>
              </a:buClr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3200400" marR="0" lvl="7" indent="0" algn="l" rtl="0">
              <a:spcBef>
                <a:spcPts val="300"/>
              </a:spcBef>
              <a:buClr>
                <a:schemeClr val="accent2"/>
              </a:buClr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3657600" marR="0" lvl="8" indent="0" algn="l" rtl="0">
              <a:spcBef>
                <a:spcPts val="300"/>
              </a:spcBef>
              <a:buClr>
                <a:schemeClr val="accent2"/>
              </a:buClr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dt" idx="10"/>
          </p:nvPr>
        </p:nvSpPr>
        <p:spPr>
          <a:xfrm rot="-2460000">
            <a:off x="201168" y="5870447"/>
            <a:ext cx="2176272" cy="20116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ftr" idx="11"/>
          </p:nvPr>
        </p:nvSpPr>
        <p:spPr>
          <a:xfrm>
            <a:off x="3517514" y="6285121"/>
            <a:ext cx="4724400" cy="27431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41" name="Shape 41"/>
          <p:cNvSpPr>
            <a:spLocks noGrp="1"/>
          </p:cNvSpPr>
          <p:nvPr>
            <p:ph type="sldNum" idx="12"/>
          </p:nvPr>
        </p:nvSpPr>
        <p:spPr>
          <a:xfrm>
            <a:off x="8401038" y="6170821"/>
            <a:ext cx="502920" cy="502920"/>
          </a:xfrm>
          <a:prstGeom prst="ellipse">
            <a:avLst/>
          </a:prstGeom>
          <a:noFill/>
          <a:ln w="19050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25" tIns="9125" rIns="9125" bIns="912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650" b="0" i="0" u="none" strike="noStrike" cap="none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‹#›</a:t>
            </a:fld>
            <a:endParaRPr lang="en-US" sz="1650" b="0" i="0" u="none" strike="noStrike" cap="none">
              <a:solidFill>
                <a:srgbClr val="FFFFFF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 txBox="1">
            <a:spLocks noGrp="1"/>
          </p:cNvSpPr>
          <p:nvPr>
            <p:ph type="title"/>
          </p:nvPr>
        </p:nvSpPr>
        <p:spPr>
          <a:xfrm>
            <a:off x="822959" y="365760"/>
            <a:ext cx="7520939" cy="54863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Source Sans Pro"/>
              <a:buNone/>
              <a:defRPr sz="2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body" idx="1"/>
          </p:nvPr>
        </p:nvSpPr>
        <p:spPr>
          <a:xfrm>
            <a:off x="822959" y="1097279"/>
            <a:ext cx="3200399" cy="54863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80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457200" marR="0" lvl="1" indent="0" algn="l" rtl="0">
              <a:spcBef>
                <a:spcPts val="300"/>
              </a:spcBef>
              <a:buClr>
                <a:schemeClr val="accent2"/>
              </a:buClr>
              <a:buFont typeface="Noto Sans Symbols"/>
              <a:buNone/>
              <a:defRPr sz="2000" b="1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914400" marR="0" lvl="2" indent="0" algn="l" rtl="0">
              <a:spcBef>
                <a:spcPts val="300"/>
              </a:spcBef>
              <a:buClr>
                <a:schemeClr val="accent2"/>
              </a:buClr>
              <a:buFont typeface="Noto Sans Symbols"/>
              <a:buNone/>
              <a:defRPr sz="1800" b="1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1371600" marR="0" lvl="3" indent="0" algn="l" rtl="0">
              <a:spcBef>
                <a:spcPts val="300"/>
              </a:spcBef>
              <a:buClr>
                <a:schemeClr val="accent2"/>
              </a:buClr>
              <a:buFont typeface="Noto Sans Symbols"/>
              <a:buNone/>
              <a:defRPr sz="1600" b="1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1828800" marR="0" lvl="4" indent="0" algn="l" rtl="0">
              <a:spcBef>
                <a:spcPts val="300"/>
              </a:spcBef>
              <a:buClr>
                <a:schemeClr val="accent2"/>
              </a:buClr>
              <a:buFont typeface="Noto Sans Symbols"/>
              <a:buNone/>
              <a:defRPr sz="1600" b="1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2286000" marR="0" lvl="5" indent="0" algn="l" rtl="0">
              <a:spcBef>
                <a:spcPts val="300"/>
              </a:spcBef>
              <a:buClr>
                <a:schemeClr val="accent2"/>
              </a:buClr>
              <a:buFont typeface="Noto Sans Symbols"/>
              <a:buNone/>
              <a:defRPr sz="1600" b="1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2743200" marR="0" lvl="6" indent="0" algn="l" rtl="0">
              <a:spcBef>
                <a:spcPts val="300"/>
              </a:spcBef>
              <a:buClr>
                <a:schemeClr val="accent2"/>
              </a:buClr>
              <a:buFont typeface="Noto Sans Symbols"/>
              <a:buNone/>
              <a:defRPr sz="1600" b="1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3200400" marR="0" lvl="7" indent="0" algn="l" rtl="0">
              <a:spcBef>
                <a:spcPts val="300"/>
              </a:spcBef>
              <a:buClr>
                <a:schemeClr val="accent2"/>
              </a:buClr>
              <a:buFont typeface="Noto Sans Symbols"/>
              <a:buNone/>
              <a:defRPr sz="1600" b="1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3657600" marR="0" lvl="8" indent="0" algn="l" rtl="0">
              <a:spcBef>
                <a:spcPts val="300"/>
              </a:spcBef>
              <a:buClr>
                <a:schemeClr val="accent2"/>
              </a:buClr>
              <a:buFont typeface="Noto Sans Symbols"/>
              <a:buNone/>
              <a:defRPr sz="1600" b="1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body" idx="2"/>
          </p:nvPr>
        </p:nvSpPr>
        <p:spPr>
          <a:xfrm>
            <a:off x="819150" y="1701848"/>
            <a:ext cx="3200399" cy="31089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342900" algn="l" rtl="0">
              <a:spcBef>
                <a:spcPts val="80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173736" marR="0" lvl="1" indent="-46736" algn="l" rtl="0">
              <a:spcBef>
                <a:spcPts val="300"/>
              </a:spcBef>
              <a:buClr>
                <a:schemeClr val="accent2"/>
              </a:buClr>
              <a:buSzPct val="1000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402336" marR="0" lvl="2" indent="-59436" algn="l" rtl="0">
              <a:spcBef>
                <a:spcPts val="300"/>
              </a:spcBef>
              <a:buClr>
                <a:schemeClr val="accent2"/>
              </a:buClr>
              <a:buSzPct val="1000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630936" marR="0" lvl="3" indent="-72136" algn="l" rtl="0">
              <a:spcBef>
                <a:spcPts val="300"/>
              </a:spcBef>
              <a:buClr>
                <a:schemeClr val="accent2"/>
              </a:buClr>
              <a:buSzPct val="100000"/>
              <a:buFont typeface="Noto Sans Symbols"/>
              <a:buChar char="▪"/>
              <a:defRPr sz="16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859536" marR="0" lvl="4" indent="-72136" algn="l" rtl="0">
              <a:spcBef>
                <a:spcPts val="300"/>
              </a:spcBef>
              <a:buClr>
                <a:schemeClr val="accent2"/>
              </a:buClr>
              <a:buSzPct val="100000"/>
              <a:buFont typeface="Noto Sans Symbols"/>
              <a:buChar char="▪"/>
              <a:defRPr sz="16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1097280" marR="0" lvl="5" indent="-81280" algn="l" rtl="0">
              <a:spcBef>
                <a:spcPts val="300"/>
              </a:spcBef>
              <a:buClr>
                <a:schemeClr val="accent2"/>
              </a:buClr>
              <a:buSzPct val="100000"/>
              <a:buFont typeface="Noto Sans Symbols"/>
              <a:buChar char="▪"/>
              <a:defRPr sz="16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1353312" marR="0" lvl="6" indent="-70611" algn="l" rtl="0">
              <a:spcBef>
                <a:spcPts val="300"/>
              </a:spcBef>
              <a:buClr>
                <a:schemeClr val="accent2"/>
              </a:buClr>
              <a:buSzPct val="100000"/>
              <a:buFont typeface="Noto Sans Symbols"/>
              <a:buChar char="▪"/>
              <a:defRPr sz="16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1581912" marR="0" lvl="7" indent="-70611" algn="l" rtl="0">
              <a:spcBef>
                <a:spcPts val="300"/>
              </a:spcBef>
              <a:buClr>
                <a:schemeClr val="accent2"/>
              </a:buClr>
              <a:buSzPct val="100000"/>
              <a:buFont typeface="Noto Sans Symbols"/>
              <a:buChar char="▪"/>
              <a:defRPr sz="16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1792224" marR="0" lvl="8" indent="-65023" algn="l" rtl="0">
              <a:spcBef>
                <a:spcPts val="300"/>
              </a:spcBef>
              <a:buClr>
                <a:schemeClr val="accent2"/>
              </a:buClr>
              <a:buSzPct val="100000"/>
              <a:buFont typeface="Noto Sans Symbols"/>
              <a:buChar char="▪"/>
              <a:defRPr sz="16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3"/>
          </p:nvPr>
        </p:nvSpPr>
        <p:spPr>
          <a:xfrm>
            <a:off x="4700016" y="1097279"/>
            <a:ext cx="3200399" cy="54863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80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457200" marR="0" lvl="1" indent="0" algn="l" rtl="0">
              <a:spcBef>
                <a:spcPts val="300"/>
              </a:spcBef>
              <a:buClr>
                <a:schemeClr val="accent2"/>
              </a:buClr>
              <a:buFont typeface="Noto Sans Symbols"/>
              <a:buNone/>
              <a:defRPr sz="2000" b="1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914400" marR="0" lvl="2" indent="0" algn="l" rtl="0">
              <a:spcBef>
                <a:spcPts val="300"/>
              </a:spcBef>
              <a:buClr>
                <a:schemeClr val="accent2"/>
              </a:buClr>
              <a:buFont typeface="Noto Sans Symbols"/>
              <a:buNone/>
              <a:defRPr sz="1800" b="1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1371600" marR="0" lvl="3" indent="0" algn="l" rtl="0">
              <a:spcBef>
                <a:spcPts val="300"/>
              </a:spcBef>
              <a:buClr>
                <a:schemeClr val="accent2"/>
              </a:buClr>
              <a:buFont typeface="Noto Sans Symbols"/>
              <a:buNone/>
              <a:defRPr sz="1600" b="1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1828800" marR="0" lvl="4" indent="0" algn="l" rtl="0">
              <a:spcBef>
                <a:spcPts val="300"/>
              </a:spcBef>
              <a:buClr>
                <a:schemeClr val="accent2"/>
              </a:buClr>
              <a:buFont typeface="Noto Sans Symbols"/>
              <a:buNone/>
              <a:defRPr sz="1600" b="1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2286000" marR="0" lvl="5" indent="0" algn="l" rtl="0">
              <a:spcBef>
                <a:spcPts val="300"/>
              </a:spcBef>
              <a:buClr>
                <a:schemeClr val="accent2"/>
              </a:buClr>
              <a:buFont typeface="Noto Sans Symbols"/>
              <a:buNone/>
              <a:defRPr sz="1600" b="1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2743200" marR="0" lvl="6" indent="0" algn="l" rtl="0">
              <a:spcBef>
                <a:spcPts val="300"/>
              </a:spcBef>
              <a:buClr>
                <a:schemeClr val="accent2"/>
              </a:buClr>
              <a:buFont typeface="Noto Sans Symbols"/>
              <a:buNone/>
              <a:defRPr sz="1600" b="1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3200400" marR="0" lvl="7" indent="0" algn="l" rtl="0">
              <a:spcBef>
                <a:spcPts val="300"/>
              </a:spcBef>
              <a:buClr>
                <a:schemeClr val="accent2"/>
              </a:buClr>
              <a:buFont typeface="Noto Sans Symbols"/>
              <a:buNone/>
              <a:defRPr sz="1600" b="1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3657600" marR="0" lvl="8" indent="0" algn="l" rtl="0">
              <a:spcBef>
                <a:spcPts val="300"/>
              </a:spcBef>
              <a:buClr>
                <a:schemeClr val="accent2"/>
              </a:buClr>
              <a:buFont typeface="Noto Sans Symbols"/>
              <a:buNone/>
              <a:defRPr sz="1600" b="1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body" idx="4"/>
          </p:nvPr>
        </p:nvSpPr>
        <p:spPr>
          <a:xfrm>
            <a:off x="4700016" y="1701848"/>
            <a:ext cx="3200399" cy="31089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342900" algn="l" rtl="0">
              <a:spcBef>
                <a:spcPts val="80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173736" marR="0" lvl="1" indent="-46736" algn="l" rtl="0">
              <a:spcBef>
                <a:spcPts val="300"/>
              </a:spcBef>
              <a:buClr>
                <a:schemeClr val="accent2"/>
              </a:buClr>
              <a:buSzPct val="1000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402336" marR="0" lvl="2" indent="-59436" algn="l" rtl="0">
              <a:spcBef>
                <a:spcPts val="300"/>
              </a:spcBef>
              <a:buClr>
                <a:schemeClr val="accent2"/>
              </a:buClr>
              <a:buSzPct val="1000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630936" marR="0" lvl="3" indent="-72136" algn="l" rtl="0">
              <a:spcBef>
                <a:spcPts val="300"/>
              </a:spcBef>
              <a:buClr>
                <a:schemeClr val="accent2"/>
              </a:buClr>
              <a:buSzPct val="100000"/>
              <a:buFont typeface="Noto Sans Symbols"/>
              <a:buChar char="▪"/>
              <a:defRPr sz="16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859536" marR="0" lvl="4" indent="-72136" algn="l" rtl="0">
              <a:spcBef>
                <a:spcPts val="300"/>
              </a:spcBef>
              <a:buClr>
                <a:schemeClr val="accent2"/>
              </a:buClr>
              <a:buSzPct val="100000"/>
              <a:buFont typeface="Noto Sans Symbols"/>
              <a:buChar char="▪"/>
              <a:defRPr sz="16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1097280" marR="0" lvl="5" indent="-81280" algn="l" rtl="0">
              <a:spcBef>
                <a:spcPts val="300"/>
              </a:spcBef>
              <a:buClr>
                <a:schemeClr val="accent2"/>
              </a:buClr>
              <a:buSzPct val="100000"/>
              <a:buFont typeface="Noto Sans Symbols"/>
              <a:buChar char="▪"/>
              <a:defRPr sz="16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1353312" marR="0" lvl="6" indent="-70611" algn="l" rtl="0">
              <a:spcBef>
                <a:spcPts val="300"/>
              </a:spcBef>
              <a:buClr>
                <a:schemeClr val="accent2"/>
              </a:buClr>
              <a:buSzPct val="100000"/>
              <a:buFont typeface="Noto Sans Symbols"/>
              <a:buChar char="▪"/>
              <a:defRPr sz="16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1581912" marR="0" lvl="7" indent="-70611" algn="l" rtl="0">
              <a:spcBef>
                <a:spcPts val="300"/>
              </a:spcBef>
              <a:buClr>
                <a:schemeClr val="accent2"/>
              </a:buClr>
              <a:buSzPct val="100000"/>
              <a:buFont typeface="Noto Sans Symbols"/>
              <a:buChar char="▪"/>
              <a:defRPr sz="16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1792224" marR="0" lvl="8" indent="-65023" algn="l" rtl="0">
              <a:spcBef>
                <a:spcPts val="300"/>
              </a:spcBef>
              <a:buClr>
                <a:schemeClr val="accent2"/>
              </a:buClr>
              <a:buSzPct val="100000"/>
              <a:buFont typeface="Noto Sans Symbols"/>
              <a:buChar char="▪"/>
              <a:defRPr sz="16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dt" idx="10"/>
          </p:nvPr>
        </p:nvSpPr>
        <p:spPr>
          <a:xfrm rot="-2460000">
            <a:off x="201168" y="5870447"/>
            <a:ext cx="2176272" cy="20116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ftr" idx="11"/>
          </p:nvPr>
        </p:nvSpPr>
        <p:spPr>
          <a:xfrm>
            <a:off x="3517514" y="6285121"/>
            <a:ext cx="4724400" cy="27431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50" name="Shape 50"/>
          <p:cNvSpPr>
            <a:spLocks noGrp="1"/>
          </p:cNvSpPr>
          <p:nvPr>
            <p:ph type="sldNum" idx="12"/>
          </p:nvPr>
        </p:nvSpPr>
        <p:spPr>
          <a:xfrm>
            <a:off x="8401038" y="6170821"/>
            <a:ext cx="502920" cy="502920"/>
          </a:xfrm>
          <a:prstGeom prst="ellipse">
            <a:avLst/>
          </a:prstGeom>
          <a:noFill/>
          <a:ln w="19050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25" tIns="9125" rIns="9125" bIns="912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650" b="0" i="0" u="none" strike="noStrike" cap="none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‹#›</a:t>
            </a:fld>
            <a:endParaRPr lang="en-US" sz="1650" b="0" i="0" u="none" strike="noStrike" cap="none">
              <a:solidFill>
                <a:srgbClr val="FFFFFF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 txBox="1">
            <a:spLocks noGrp="1"/>
          </p:cNvSpPr>
          <p:nvPr>
            <p:ph type="title"/>
          </p:nvPr>
        </p:nvSpPr>
        <p:spPr>
          <a:xfrm>
            <a:off x="822959" y="365760"/>
            <a:ext cx="7520939" cy="54863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Source Sans Pro"/>
              <a:buNone/>
              <a:defRPr sz="2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dt" idx="10"/>
          </p:nvPr>
        </p:nvSpPr>
        <p:spPr>
          <a:xfrm rot="-2460000">
            <a:off x="201168" y="5870447"/>
            <a:ext cx="2176272" cy="20116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ftr" idx="11"/>
          </p:nvPr>
        </p:nvSpPr>
        <p:spPr>
          <a:xfrm>
            <a:off x="3517514" y="6285121"/>
            <a:ext cx="4724400" cy="27431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55" name="Shape 55"/>
          <p:cNvSpPr>
            <a:spLocks noGrp="1"/>
          </p:cNvSpPr>
          <p:nvPr>
            <p:ph type="sldNum" idx="12"/>
          </p:nvPr>
        </p:nvSpPr>
        <p:spPr>
          <a:xfrm>
            <a:off x="8401038" y="6170821"/>
            <a:ext cx="502920" cy="502920"/>
          </a:xfrm>
          <a:prstGeom prst="ellipse">
            <a:avLst/>
          </a:prstGeom>
          <a:noFill/>
          <a:ln w="19050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25" tIns="9125" rIns="9125" bIns="912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650" b="0" i="0" u="none" strike="noStrike" cap="none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‹#›</a:t>
            </a:fld>
            <a:endParaRPr lang="en-US" sz="1650" b="0" i="0" u="none" strike="noStrike" cap="none">
              <a:solidFill>
                <a:srgbClr val="FFFFFF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>
            <a:spLocks noGrp="1"/>
          </p:cNvSpPr>
          <p:nvPr>
            <p:ph type="dt" idx="10"/>
          </p:nvPr>
        </p:nvSpPr>
        <p:spPr>
          <a:xfrm rot="-2460000">
            <a:off x="201168" y="5870447"/>
            <a:ext cx="2176272" cy="20116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ftr" idx="11"/>
          </p:nvPr>
        </p:nvSpPr>
        <p:spPr>
          <a:xfrm>
            <a:off x="3517514" y="6285121"/>
            <a:ext cx="4724400" cy="27431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59" name="Shape 59"/>
          <p:cNvSpPr>
            <a:spLocks noGrp="1"/>
          </p:cNvSpPr>
          <p:nvPr>
            <p:ph type="sldNum" idx="12"/>
          </p:nvPr>
        </p:nvSpPr>
        <p:spPr>
          <a:xfrm>
            <a:off x="8401038" y="6170821"/>
            <a:ext cx="502920" cy="502920"/>
          </a:xfrm>
          <a:prstGeom prst="ellipse">
            <a:avLst/>
          </a:prstGeom>
          <a:noFill/>
          <a:ln w="19050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25" tIns="9125" rIns="9125" bIns="912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650" b="0" i="0" u="none" strike="noStrike" cap="none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‹#›</a:t>
            </a:fld>
            <a:endParaRPr lang="en-US" sz="1650" b="0" i="0" u="none" strike="noStrike" cap="none">
              <a:solidFill>
                <a:srgbClr val="FFFFFF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/>
          <p:nvPr/>
        </p:nvSpPr>
        <p:spPr>
          <a:xfrm>
            <a:off x="0" y="2647950"/>
            <a:ext cx="3571874" cy="4210049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62" name="Shape 62"/>
          <p:cNvSpPr/>
          <p:nvPr/>
        </p:nvSpPr>
        <p:spPr>
          <a:xfrm rot="5400000">
            <a:off x="433389" y="-433386"/>
            <a:ext cx="6858000" cy="7724777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63" name="Shape 63"/>
          <p:cNvSpPr txBox="1">
            <a:spLocks noGrp="1"/>
          </p:cNvSpPr>
          <p:nvPr>
            <p:ph type="title"/>
          </p:nvPr>
        </p:nvSpPr>
        <p:spPr>
          <a:xfrm rot="-2460000">
            <a:off x="784930" y="1576103"/>
            <a:ext cx="5212080" cy="108942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rgbClr val="FFFFFF"/>
              </a:buClr>
              <a:buFont typeface="Source Sans Pro"/>
              <a:buNone/>
              <a:defRPr sz="2800" b="0" i="0" u="none" strike="noStrike" cap="none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4749551" y="2618911"/>
            <a:ext cx="3807779" cy="33246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342900" algn="l" rtl="0">
              <a:spcBef>
                <a:spcPts val="800"/>
              </a:spcBef>
              <a:buClr>
                <a:schemeClr val="dk1"/>
              </a:buClr>
              <a:buFont typeface="Arial"/>
              <a:buNone/>
              <a:defRPr sz="3200" b="1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173736" marR="0" lvl="1" indent="4063" algn="l" rtl="0">
              <a:spcBef>
                <a:spcPts val="300"/>
              </a:spcBef>
              <a:buClr>
                <a:schemeClr val="accent2"/>
              </a:buClr>
              <a:buSzPct val="100000"/>
              <a:buFont typeface="Noto Sans Symbols"/>
              <a:buChar char="▪"/>
              <a:defRPr sz="2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402336" marR="0" lvl="2" indent="-21336" algn="l" rtl="0">
              <a:spcBef>
                <a:spcPts val="300"/>
              </a:spcBef>
              <a:buClr>
                <a:schemeClr val="accent2"/>
              </a:buClr>
              <a:buSzPct val="100000"/>
              <a:buFont typeface="Noto Sans Symbols"/>
              <a:buChar char="▪"/>
              <a:defRPr sz="24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630936" marR="0" lvl="3" indent="-46736" algn="l" rtl="0">
              <a:spcBef>
                <a:spcPts val="300"/>
              </a:spcBef>
              <a:buClr>
                <a:schemeClr val="accent2"/>
              </a:buClr>
              <a:buSzPct val="1000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859536" marR="0" lvl="4" indent="-46736" algn="l" rtl="0">
              <a:spcBef>
                <a:spcPts val="300"/>
              </a:spcBef>
              <a:buClr>
                <a:schemeClr val="accent2"/>
              </a:buClr>
              <a:buSzPct val="1000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1097280" marR="0" lvl="5" indent="-55880" algn="l" rtl="0">
              <a:spcBef>
                <a:spcPts val="300"/>
              </a:spcBef>
              <a:buClr>
                <a:schemeClr val="accent2"/>
              </a:buClr>
              <a:buSzPct val="1000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1353312" marR="0" lvl="6" indent="-45211" algn="l" rtl="0">
              <a:spcBef>
                <a:spcPts val="300"/>
              </a:spcBef>
              <a:buClr>
                <a:schemeClr val="accent2"/>
              </a:buClr>
              <a:buSzPct val="1000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1581912" marR="0" lvl="7" indent="-45211" algn="l" rtl="0">
              <a:spcBef>
                <a:spcPts val="300"/>
              </a:spcBef>
              <a:buClr>
                <a:schemeClr val="accent2"/>
              </a:buClr>
              <a:buSzPct val="1000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1792224" marR="0" lvl="8" indent="-39623" algn="l" rtl="0">
              <a:spcBef>
                <a:spcPts val="300"/>
              </a:spcBef>
              <a:buClr>
                <a:schemeClr val="accent2"/>
              </a:buClr>
              <a:buSzPct val="1000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body" idx="2"/>
          </p:nvPr>
        </p:nvSpPr>
        <p:spPr>
          <a:xfrm rot="-2460000">
            <a:off x="1297953" y="2253384"/>
            <a:ext cx="5794759" cy="62331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800"/>
              </a:spcBef>
              <a:buClr>
                <a:srgbClr val="FFFFFF"/>
              </a:buClr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457200" marR="0" lvl="1" indent="0" algn="l" rtl="0">
              <a:spcBef>
                <a:spcPts val="300"/>
              </a:spcBef>
              <a:buClr>
                <a:schemeClr val="accent2"/>
              </a:buClr>
              <a:buFont typeface="Noto Sans Symbols"/>
              <a:buNone/>
              <a:defRPr sz="12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914400" marR="0" lvl="2" indent="0" algn="l" rtl="0">
              <a:spcBef>
                <a:spcPts val="300"/>
              </a:spcBef>
              <a:buClr>
                <a:schemeClr val="accent2"/>
              </a:buClr>
              <a:buFont typeface="Noto Sans Symbols"/>
              <a:buNone/>
              <a:defRPr sz="10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1371600" marR="0" lvl="3" indent="0" algn="l" rtl="0">
              <a:spcBef>
                <a:spcPts val="300"/>
              </a:spcBef>
              <a:buClr>
                <a:schemeClr val="accent2"/>
              </a:buClr>
              <a:buFont typeface="Noto Sans Symbols"/>
              <a:buNone/>
              <a:defRPr sz="9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1828800" marR="0" lvl="4" indent="0" algn="l" rtl="0">
              <a:spcBef>
                <a:spcPts val="300"/>
              </a:spcBef>
              <a:buClr>
                <a:schemeClr val="accent2"/>
              </a:buClr>
              <a:buFont typeface="Noto Sans Symbols"/>
              <a:buNone/>
              <a:defRPr sz="9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2286000" marR="0" lvl="5" indent="0" algn="l" rtl="0">
              <a:spcBef>
                <a:spcPts val="300"/>
              </a:spcBef>
              <a:buClr>
                <a:schemeClr val="accent2"/>
              </a:buClr>
              <a:buFont typeface="Noto Sans Symbols"/>
              <a:buNone/>
              <a:defRPr sz="9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2743200" marR="0" lvl="6" indent="0" algn="l" rtl="0">
              <a:spcBef>
                <a:spcPts val="300"/>
              </a:spcBef>
              <a:buClr>
                <a:schemeClr val="accent2"/>
              </a:buClr>
              <a:buFont typeface="Noto Sans Symbols"/>
              <a:buNone/>
              <a:defRPr sz="9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3200400" marR="0" lvl="7" indent="0" algn="l" rtl="0">
              <a:spcBef>
                <a:spcPts val="300"/>
              </a:spcBef>
              <a:buClr>
                <a:schemeClr val="accent2"/>
              </a:buClr>
              <a:buFont typeface="Noto Sans Symbols"/>
              <a:buNone/>
              <a:defRPr sz="9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3657600" marR="0" lvl="8" indent="0" algn="l" rtl="0">
              <a:spcBef>
                <a:spcPts val="300"/>
              </a:spcBef>
              <a:buClr>
                <a:schemeClr val="accent2"/>
              </a:buClr>
              <a:buFont typeface="Noto Sans Symbols"/>
              <a:buNone/>
              <a:defRPr sz="9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dt" idx="10"/>
          </p:nvPr>
        </p:nvSpPr>
        <p:spPr>
          <a:xfrm rot="-2460000">
            <a:off x="201168" y="5870447"/>
            <a:ext cx="2176272" cy="20116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ftr" idx="11"/>
          </p:nvPr>
        </p:nvSpPr>
        <p:spPr>
          <a:xfrm>
            <a:off x="3517514" y="6285121"/>
            <a:ext cx="4724400" cy="27431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68" name="Shape 68"/>
          <p:cNvSpPr>
            <a:spLocks noGrp="1"/>
          </p:cNvSpPr>
          <p:nvPr>
            <p:ph type="sldNum" idx="12"/>
          </p:nvPr>
        </p:nvSpPr>
        <p:spPr>
          <a:xfrm>
            <a:off x="8401038" y="6170821"/>
            <a:ext cx="502920" cy="502920"/>
          </a:xfrm>
          <a:prstGeom prst="ellipse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25" tIns="9125" rIns="9125" bIns="912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65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‹#›</a:t>
            </a:fld>
            <a:endParaRPr lang="en-US" sz="1650" b="0" i="0" u="none" strike="noStrike" cap="none">
              <a:solidFill>
                <a:schemeClr val="dk2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>
            <a:spLocks noGrp="1"/>
          </p:cNvSpPr>
          <p:nvPr>
            <p:ph type="pic" idx="2"/>
          </p:nvPr>
        </p:nvSpPr>
        <p:spPr>
          <a:xfrm>
            <a:off x="2028825" y="0"/>
            <a:ext cx="7115175" cy="6858000"/>
          </a:xfrm>
          <a:prstGeom prst="rect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txBody>
          <a:bodyPr lIns="91425" tIns="91425" rIns="91425" bIns="91425" anchor="ctr" anchorCtr="0"/>
          <a:lstStyle>
            <a:lvl1pPr marL="342900" marR="0" lvl="0" indent="-342900" algn="r" rtl="0">
              <a:spcBef>
                <a:spcPts val="8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173736" marR="0" lvl="1" indent="-72136" algn="l" rtl="0">
              <a:spcBef>
                <a:spcPts val="300"/>
              </a:spcBef>
              <a:buClr>
                <a:schemeClr val="accent2"/>
              </a:buClr>
              <a:buSzPct val="100000"/>
              <a:buFont typeface="Noto Sans Symbols"/>
              <a:buChar char="▪"/>
              <a:defRPr sz="16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402336" marR="0" lvl="2" indent="-72136" algn="l" rtl="0">
              <a:spcBef>
                <a:spcPts val="300"/>
              </a:spcBef>
              <a:buClr>
                <a:schemeClr val="accent2"/>
              </a:buClr>
              <a:buSzPct val="100000"/>
              <a:buFont typeface="Noto Sans Symbols"/>
              <a:buChar char="▪"/>
              <a:defRPr sz="16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630936" marR="0" lvl="3" indent="-72136" algn="l" rtl="0">
              <a:spcBef>
                <a:spcPts val="300"/>
              </a:spcBef>
              <a:buClr>
                <a:schemeClr val="accent2"/>
              </a:buClr>
              <a:buSzPct val="100000"/>
              <a:buFont typeface="Noto Sans Symbols"/>
              <a:buChar char="▪"/>
              <a:defRPr sz="16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859536" marR="0" lvl="4" indent="-72136" algn="l" rtl="0">
              <a:spcBef>
                <a:spcPts val="300"/>
              </a:spcBef>
              <a:buClr>
                <a:schemeClr val="accent2"/>
              </a:buClr>
              <a:buSzPct val="100000"/>
              <a:buFont typeface="Noto Sans Symbols"/>
              <a:buChar char="▪"/>
              <a:defRPr sz="16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1097280" marR="0" lvl="5" indent="-93980" algn="l" rtl="0">
              <a:spcBef>
                <a:spcPts val="300"/>
              </a:spcBef>
              <a:buClr>
                <a:schemeClr val="accent2"/>
              </a:buClr>
              <a:buSzPct val="100000"/>
              <a:buFont typeface="Noto Sans Symbols"/>
              <a:buChar char="▪"/>
              <a:defRPr sz="14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1353312" marR="0" lvl="6" indent="-83311" algn="l" rtl="0">
              <a:spcBef>
                <a:spcPts val="300"/>
              </a:spcBef>
              <a:buClr>
                <a:schemeClr val="accent2"/>
              </a:buClr>
              <a:buSzPct val="100000"/>
              <a:buFont typeface="Noto Sans Symbols"/>
              <a:buChar char="▪"/>
              <a:defRPr sz="14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1581912" marR="0" lvl="7" indent="-83311" algn="l" rtl="0">
              <a:spcBef>
                <a:spcPts val="300"/>
              </a:spcBef>
              <a:buClr>
                <a:schemeClr val="accent2"/>
              </a:buClr>
              <a:buSzPct val="100000"/>
              <a:buFont typeface="Noto Sans Symbols"/>
              <a:buChar char="▪"/>
              <a:defRPr sz="14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1792224" marR="0" lvl="8" indent="-77723" algn="l" rtl="0">
              <a:spcBef>
                <a:spcPts val="300"/>
              </a:spcBef>
              <a:buClr>
                <a:schemeClr val="accent2"/>
              </a:buClr>
              <a:buSzPct val="100000"/>
              <a:buFont typeface="Noto Sans Symbols"/>
              <a:buChar char="▪"/>
              <a:defRPr sz="14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71" name="Shape 71"/>
          <p:cNvSpPr/>
          <p:nvPr/>
        </p:nvSpPr>
        <p:spPr>
          <a:xfrm>
            <a:off x="0" y="2647950"/>
            <a:ext cx="3571874" cy="4210049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72" name="Shape 72"/>
          <p:cNvSpPr/>
          <p:nvPr/>
        </p:nvSpPr>
        <p:spPr>
          <a:xfrm>
            <a:off x="0" y="5048250"/>
            <a:ext cx="3571874" cy="18097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120000"/>
                </a:moveTo>
                <a:lnTo>
                  <a:pt x="6848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73" name="Shape 73"/>
          <p:cNvSpPr txBox="1">
            <a:spLocks noGrp="1"/>
          </p:cNvSpPr>
          <p:nvPr>
            <p:ph type="title"/>
          </p:nvPr>
        </p:nvSpPr>
        <p:spPr>
          <a:xfrm rot="-2460000">
            <a:off x="671197" y="1717500"/>
            <a:ext cx="5486400" cy="86744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Source Sans Pro"/>
              <a:buNone/>
              <a:defRPr sz="2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 rot="-2460000">
            <a:off x="1143479" y="2180528"/>
            <a:ext cx="6096545" cy="74066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800"/>
              </a:spcBef>
              <a:buClr>
                <a:schemeClr val="dk2"/>
              </a:buClr>
              <a:buFont typeface="Arial"/>
              <a:buNone/>
              <a:defRPr sz="1400" b="1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457200" marR="0" lvl="1" indent="0" algn="l" rtl="0">
              <a:spcBef>
                <a:spcPts val="300"/>
              </a:spcBef>
              <a:buClr>
                <a:schemeClr val="accent2"/>
              </a:buClr>
              <a:buFont typeface="Noto Sans Symbols"/>
              <a:buNone/>
              <a:defRPr sz="12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914400" marR="0" lvl="2" indent="0" algn="l" rtl="0">
              <a:spcBef>
                <a:spcPts val="300"/>
              </a:spcBef>
              <a:buClr>
                <a:schemeClr val="accent2"/>
              </a:buClr>
              <a:buFont typeface="Noto Sans Symbols"/>
              <a:buNone/>
              <a:defRPr sz="10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1371600" marR="0" lvl="3" indent="0" algn="l" rtl="0">
              <a:spcBef>
                <a:spcPts val="300"/>
              </a:spcBef>
              <a:buClr>
                <a:schemeClr val="accent2"/>
              </a:buClr>
              <a:buFont typeface="Noto Sans Symbols"/>
              <a:buNone/>
              <a:defRPr sz="9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1828800" marR="0" lvl="4" indent="0" algn="l" rtl="0">
              <a:spcBef>
                <a:spcPts val="300"/>
              </a:spcBef>
              <a:buClr>
                <a:schemeClr val="accent2"/>
              </a:buClr>
              <a:buFont typeface="Noto Sans Symbols"/>
              <a:buNone/>
              <a:defRPr sz="9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2286000" marR="0" lvl="5" indent="0" algn="l" rtl="0">
              <a:spcBef>
                <a:spcPts val="300"/>
              </a:spcBef>
              <a:buClr>
                <a:schemeClr val="accent2"/>
              </a:buClr>
              <a:buFont typeface="Noto Sans Symbols"/>
              <a:buNone/>
              <a:defRPr sz="9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2743200" marR="0" lvl="6" indent="0" algn="l" rtl="0">
              <a:spcBef>
                <a:spcPts val="300"/>
              </a:spcBef>
              <a:buClr>
                <a:schemeClr val="accent2"/>
              </a:buClr>
              <a:buFont typeface="Noto Sans Symbols"/>
              <a:buNone/>
              <a:defRPr sz="9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3200400" marR="0" lvl="7" indent="0" algn="l" rtl="0">
              <a:spcBef>
                <a:spcPts val="300"/>
              </a:spcBef>
              <a:buClr>
                <a:schemeClr val="accent2"/>
              </a:buClr>
              <a:buFont typeface="Noto Sans Symbols"/>
              <a:buNone/>
              <a:defRPr sz="9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3657600" marR="0" lvl="8" indent="0" algn="l" rtl="0">
              <a:spcBef>
                <a:spcPts val="300"/>
              </a:spcBef>
              <a:buClr>
                <a:schemeClr val="accent2"/>
              </a:buClr>
              <a:buFont typeface="Noto Sans Symbols"/>
              <a:buNone/>
              <a:defRPr sz="9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dt" idx="10"/>
          </p:nvPr>
        </p:nvSpPr>
        <p:spPr>
          <a:xfrm rot="-2460000">
            <a:off x="201168" y="5870447"/>
            <a:ext cx="2176272" cy="20116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ftr" idx="11"/>
          </p:nvPr>
        </p:nvSpPr>
        <p:spPr>
          <a:xfrm>
            <a:off x="3517514" y="6285121"/>
            <a:ext cx="4724400" cy="27431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77" name="Shape 77"/>
          <p:cNvSpPr>
            <a:spLocks noGrp="1"/>
          </p:cNvSpPr>
          <p:nvPr>
            <p:ph type="sldNum" idx="12"/>
          </p:nvPr>
        </p:nvSpPr>
        <p:spPr>
          <a:xfrm>
            <a:off x="8401038" y="6170821"/>
            <a:ext cx="502920" cy="502920"/>
          </a:xfrm>
          <a:prstGeom prst="ellipse">
            <a:avLst/>
          </a:prstGeom>
          <a:noFill/>
          <a:ln w="19050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25" tIns="9125" rIns="9125" bIns="912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650" b="0" i="0" u="none" strike="noStrike" cap="none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‹#›</a:t>
            </a:fld>
            <a:endParaRPr lang="en-US" sz="1650" b="0" i="0" u="none" strike="noStrike" cap="none">
              <a:solidFill>
                <a:srgbClr val="FFFFFF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/>
          <p:nvPr/>
        </p:nvSpPr>
        <p:spPr>
          <a:xfrm>
            <a:off x="-2381" y="5050632"/>
            <a:ext cx="3574257" cy="180736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79" y="119999"/>
                </a:moveTo>
                <a:lnTo>
                  <a:pt x="0" y="0"/>
                </a:lnTo>
                <a:lnTo>
                  <a:pt x="68674" y="0"/>
                </a:lnTo>
                <a:lnTo>
                  <a:pt x="119999" y="119999"/>
                </a:lnTo>
                <a:lnTo>
                  <a:pt x="79" y="119999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7" name="Shape 7"/>
          <p:cNvSpPr/>
          <p:nvPr/>
        </p:nvSpPr>
        <p:spPr>
          <a:xfrm>
            <a:off x="-2379" y="5051292"/>
            <a:ext cx="9146379" cy="180670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120000"/>
                </a:moveTo>
                <a:lnTo>
                  <a:pt x="26779" y="0"/>
                </a:lnTo>
                <a:lnTo>
                  <a:pt x="120000" y="61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8" name="Shape 8"/>
          <p:cNvSpPr txBox="1">
            <a:spLocks noGrp="1"/>
          </p:cNvSpPr>
          <p:nvPr>
            <p:ph type="title"/>
          </p:nvPr>
        </p:nvSpPr>
        <p:spPr>
          <a:xfrm>
            <a:off x="822959" y="365760"/>
            <a:ext cx="7520939" cy="54863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Source Sans Pro"/>
              <a:buNone/>
              <a:defRPr sz="2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body" idx="1"/>
          </p:nvPr>
        </p:nvSpPr>
        <p:spPr>
          <a:xfrm>
            <a:off x="822959" y="1100628"/>
            <a:ext cx="7520939" cy="357984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342900" algn="l" rtl="0">
              <a:spcBef>
                <a:spcPts val="8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173736" marR="0" lvl="1" indent="-72136" algn="l" rtl="0">
              <a:spcBef>
                <a:spcPts val="300"/>
              </a:spcBef>
              <a:buClr>
                <a:schemeClr val="accent2"/>
              </a:buClr>
              <a:buSzPct val="100000"/>
              <a:buFont typeface="Noto Sans Symbols"/>
              <a:buChar char="▪"/>
              <a:defRPr sz="16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402336" marR="0" lvl="2" indent="-72136" algn="l" rtl="0">
              <a:spcBef>
                <a:spcPts val="300"/>
              </a:spcBef>
              <a:buClr>
                <a:schemeClr val="accent2"/>
              </a:buClr>
              <a:buSzPct val="100000"/>
              <a:buFont typeface="Noto Sans Symbols"/>
              <a:buChar char="▪"/>
              <a:defRPr sz="16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630936" marR="0" lvl="3" indent="-72136" algn="l" rtl="0">
              <a:spcBef>
                <a:spcPts val="300"/>
              </a:spcBef>
              <a:buClr>
                <a:schemeClr val="accent2"/>
              </a:buClr>
              <a:buSzPct val="100000"/>
              <a:buFont typeface="Noto Sans Symbols"/>
              <a:buChar char="▪"/>
              <a:defRPr sz="16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859536" marR="0" lvl="4" indent="-72136" algn="l" rtl="0">
              <a:spcBef>
                <a:spcPts val="300"/>
              </a:spcBef>
              <a:buClr>
                <a:schemeClr val="accent2"/>
              </a:buClr>
              <a:buSzPct val="100000"/>
              <a:buFont typeface="Noto Sans Symbols"/>
              <a:buChar char="▪"/>
              <a:defRPr sz="16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1097280" marR="0" lvl="5" indent="-93980" algn="l" rtl="0">
              <a:spcBef>
                <a:spcPts val="300"/>
              </a:spcBef>
              <a:buClr>
                <a:schemeClr val="accent2"/>
              </a:buClr>
              <a:buSzPct val="100000"/>
              <a:buFont typeface="Noto Sans Symbols"/>
              <a:buChar char="▪"/>
              <a:defRPr sz="14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1353312" marR="0" lvl="6" indent="-83311" algn="l" rtl="0">
              <a:spcBef>
                <a:spcPts val="300"/>
              </a:spcBef>
              <a:buClr>
                <a:schemeClr val="accent2"/>
              </a:buClr>
              <a:buSzPct val="100000"/>
              <a:buFont typeface="Noto Sans Symbols"/>
              <a:buChar char="▪"/>
              <a:defRPr sz="14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1581912" marR="0" lvl="7" indent="-83311" algn="l" rtl="0">
              <a:spcBef>
                <a:spcPts val="300"/>
              </a:spcBef>
              <a:buClr>
                <a:schemeClr val="accent2"/>
              </a:buClr>
              <a:buSzPct val="100000"/>
              <a:buFont typeface="Noto Sans Symbols"/>
              <a:buChar char="▪"/>
              <a:defRPr sz="14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1792224" marR="0" lvl="8" indent="-77723" algn="l" rtl="0">
              <a:spcBef>
                <a:spcPts val="300"/>
              </a:spcBef>
              <a:buClr>
                <a:schemeClr val="accent2"/>
              </a:buClr>
              <a:buSzPct val="100000"/>
              <a:buFont typeface="Noto Sans Symbols"/>
              <a:buChar char="▪"/>
              <a:defRPr sz="14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dt" idx="10"/>
          </p:nvPr>
        </p:nvSpPr>
        <p:spPr>
          <a:xfrm rot="-2460000">
            <a:off x="201168" y="5870447"/>
            <a:ext cx="2176272" cy="20116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ftr" idx="11"/>
          </p:nvPr>
        </p:nvSpPr>
        <p:spPr>
          <a:xfrm>
            <a:off x="3517514" y="6285121"/>
            <a:ext cx="4724400" cy="27431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12" name="Shape 12"/>
          <p:cNvSpPr>
            <a:spLocks noGrp="1"/>
          </p:cNvSpPr>
          <p:nvPr>
            <p:ph type="sldNum" idx="12"/>
          </p:nvPr>
        </p:nvSpPr>
        <p:spPr>
          <a:xfrm>
            <a:off x="8401038" y="6170821"/>
            <a:ext cx="502920" cy="502920"/>
          </a:xfrm>
          <a:prstGeom prst="ellipse">
            <a:avLst/>
          </a:prstGeom>
          <a:noFill/>
          <a:ln w="19050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25" tIns="9125" rIns="9125" bIns="912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650" b="0" i="0" u="none" strike="noStrike" cap="none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‹#›</a:t>
            </a:fld>
            <a:endParaRPr lang="en-US" sz="1650" b="0" i="0" u="none" strike="noStrike" cap="none">
              <a:solidFill>
                <a:srgbClr val="FFFFFF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1.jp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g"/><Relationship Id="rId4" Type="http://schemas.openxmlformats.org/officeDocument/2006/relationships/image" Target="../media/image7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>
            <a:spLocks noGrp="1"/>
          </p:cNvSpPr>
          <p:nvPr>
            <p:ph type="title"/>
          </p:nvPr>
        </p:nvSpPr>
        <p:spPr>
          <a:xfrm>
            <a:off x="822959" y="365760"/>
            <a:ext cx="7520939" cy="54863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Source Sans Pro"/>
              <a:buNone/>
            </a:pPr>
            <a:r>
              <a:rPr lang="en-US" sz="2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DISCUSS YOUR THOUGHTS </a:t>
            </a:r>
            <a:r>
              <a:rPr lang="en-US" sz="16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(ABOUT THIS SET OF LUNGS) </a:t>
            </a:r>
            <a:r>
              <a:rPr lang="en-US" sz="2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WITH AN ELBOW PARTNER </a:t>
            </a:r>
          </a:p>
        </p:txBody>
      </p:sp>
      <p:pic>
        <p:nvPicPr>
          <p:cNvPr id="95" name="Shape 95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990600" y="1447800"/>
            <a:ext cx="7010400" cy="520237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 txBox="1">
            <a:spLocks noGrp="1"/>
          </p:cNvSpPr>
          <p:nvPr>
            <p:ph type="title"/>
          </p:nvPr>
        </p:nvSpPr>
        <p:spPr>
          <a:xfrm>
            <a:off x="822959" y="365760"/>
            <a:ext cx="7520939" cy="54863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Source Sans Pro"/>
              <a:buNone/>
            </a:pPr>
            <a:r>
              <a:rPr lang="en-US" sz="36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MYTH: LIGHT SMOKING IS OKAY</a:t>
            </a:r>
          </a:p>
        </p:txBody>
      </p:sp>
      <p:sp>
        <p:nvSpPr>
          <p:cNvPr id="154" name="Shape 154"/>
          <p:cNvSpPr txBox="1">
            <a:spLocks noGrp="1"/>
          </p:cNvSpPr>
          <p:nvPr>
            <p:ph type="body" idx="1"/>
          </p:nvPr>
        </p:nvSpPr>
        <p:spPr>
          <a:xfrm>
            <a:off x="822959" y="1100628"/>
            <a:ext cx="7520939" cy="357984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800" b="1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WRONG!</a:t>
            </a:r>
          </a:p>
          <a:p>
            <a:pPr marL="342900" marR="0" lvl="0" indent="-342900" algn="l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800" b="1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FACT:  Even one cigarette is bad for you. Light smokers and intermittent smokers face future health risks. And light smoking may lead to heavy smoking over time.</a:t>
            </a:r>
          </a:p>
          <a:p>
            <a:pPr marL="342900" marR="0" lvl="0" indent="-342900" algn="l" rtl="0">
              <a:spcBef>
                <a:spcPts val="80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2800" b="1" i="0" u="none" strike="noStrike" cap="none">
              <a:solidFill>
                <a:schemeClr val="dk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hape 159"/>
          <p:cNvSpPr txBox="1">
            <a:spLocks noGrp="1"/>
          </p:cNvSpPr>
          <p:nvPr>
            <p:ph type="body" idx="1"/>
          </p:nvPr>
        </p:nvSpPr>
        <p:spPr>
          <a:xfrm>
            <a:off x="457200" y="1097279"/>
            <a:ext cx="4495800" cy="553212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-</a:t>
            </a:r>
            <a:r>
              <a:rPr lang="en-US" sz="20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Contain </a:t>
            </a:r>
            <a:r>
              <a:rPr lang="en-US" sz="2000" b="1" i="0" u="sng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nicotine</a:t>
            </a:r>
            <a:r>
              <a:rPr lang="en-US" sz="20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 (an addictive drug)</a:t>
            </a:r>
          </a:p>
          <a:p>
            <a:pPr marL="342900" marR="0" lvl="0" indent="-342900" algn="l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0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-May be dangerous to people with heart problems</a:t>
            </a:r>
          </a:p>
          <a:p>
            <a:pPr marL="342900" marR="0" lvl="0" indent="-342900" algn="l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0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-Can harm your arteries over time</a:t>
            </a:r>
          </a:p>
          <a:p>
            <a:pPr marL="342900" marR="0" lvl="0" indent="-342900" algn="l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0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-Users have long term breathing problems</a:t>
            </a:r>
          </a:p>
          <a:p>
            <a:pPr marL="342900" marR="0" lvl="0" indent="-342900" algn="l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0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-Smoking an e-cigarrete creates particles that get stuck deep in your lungs</a:t>
            </a:r>
          </a:p>
          <a:p>
            <a:pPr marL="342900" marR="0" lvl="0" indent="-342900" algn="ctr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000" b="1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Chemical found in e-cigarretes :</a:t>
            </a:r>
          </a:p>
          <a:p>
            <a:pPr marL="342900" marR="0" lvl="0" indent="-342900" algn="l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0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Anti-freeze (coolant found in cars), copper, nickel, tin, and other cancer causing chemicals</a:t>
            </a:r>
          </a:p>
          <a:p>
            <a:pPr marL="342900" marR="0" lvl="0" indent="-342900" algn="l" rtl="0">
              <a:spcBef>
                <a:spcPts val="80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2000" b="1" i="0" u="none" strike="noStrike" cap="none">
              <a:solidFill>
                <a:schemeClr val="dk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pic>
        <p:nvPicPr>
          <p:cNvPr id="160" name="Shape 160"/>
          <p:cNvPicPr preferRelativeResize="0">
            <a:picLocks noGrp="1"/>
          </p:cNvPicPr>
          <p:nvPr>
            <p:ph type="body" idx="2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5257800" y="1219200"/>
            <a:ext cx="3320737" cy="2209799"/>
          </a:xfrm>
          <a:prstGeom prst="rect">
            <a:avLst/>
          </a:prstGeom>
          <a:noFill/>
          <a:ln>
            <a:noFill/>
          </a:ln>
        </p:spPr>
      </p:pic>
      <p:sp>
        <p:nvSpPr>
          <p:cNvPr id="161" name="Shape 161"/>
          <p:cNvSpPr txBox="1">
            <a:spLocks noGrp="1"/>
          </p:cNvSpPr>
          <p:nvPr>
            <p:ph type="title"/>
          </p:nvPr>
        </p:nvSpPr>
        <p:spPr>
          <a:xfrm>
            <a:off x="822959" y="365760"/>
            <a:ext cx="7520939" cy="54863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Source Sans Pro"/>
              <a:buNone/>
            </a:pPr>
            <a:r>
              <a:rPr lang="en-US" sz="2800" b="1" i="0" u="none" strike="noStrike" cap="none">
                <a:solidFill>
                  <a:schemeClr val="dk1"/>
                </a:solidFill>
              </a:rPr>
              <a:t>E-CIGARETTES </a:t>
            </a:r>
            <a:r>
              <a:rPr lang="en-US" sz="2000" b="1" i="0" u="none" strike="noStrike" cap="none">
                <a:solidFill>
                  <a:schemeClr val="dk1"/>
                </a:solidFill>
              </a:rPr>
              <a:t>(ELECTRONIC CIGARETTES)</a:t>
            </a:r>
            <a:r>
              <a:rPr lang="en-US" sz="20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 </a:t>
            </a:r>
          </a:p>
        </p:txBody>
      </p:sp>
      <p:pic>
        <p:nvPicPr>
          <p:cNvPr id="162" name="Shape 162"/>
          <p:cNvPicPr preferRelativeResize="0"/>
          <p:nvPr/>
        </p:nvPicPr>
        <p:blipFill/>
        <p:spPr>
          <a:xfrm>
            <a:off x="5181600" y="3886200"/>
            <a:ext cx="3401785" cy="2286000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Shape 167"/>
          <p:cNvSpPr txBox="1">
            <a:spLocks noGrp="1"/>
          </p:cNvSpPr>
          <p:nvPr>
            <p:ph type="body" idx="1"/>
          </p:nvPr>
        </p:nvSpPr>
        <p:spPr>
          <a:xfrm>
            <a:off x="457200" y="1295400"/>
            <a:ext cx="4800600" cy="5257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800" b="1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Facts</a:t>
            </a:r>
          </a:p>
          <a:p>
            <a:pPr marL="342900" marR="0" lvl="0" indent="-342900" algn="l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9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-(they are owned by big tobacco companies) </a:t>
            </a:r>
          </a:p>
          <a:p>
            <a:pPr marL="342900" marR="0" lvl="0" indent="-342900" algn="l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0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-Tobacco is responsible for 6 millions death per year</a:t>
            </a:r>
          </a:p>
          <a:p>
            <a:pPr marL="342900" marR="0" lvl="0" indent="-342900" algn="l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9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-</a:t>
            </a:r>
            <a:r>
              <a:rPr lang="en-US" sz="20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Tobacco companies need to replace 1,200 individuals who die each day – so they recruit teenagers.</a:t>
            </a:r>
          </a:p>
          <a:p>
            <a:pPr marL="0" marR="0" lvl="0" indent="0" algn="l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0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-Why teenagers?    FACT- If you don’t start smoking by age 19, you are very unlikely to ever become a smoker</a:t>
            </a:r>
          </a:p>
          <a:p>
            <a:pPr marL="0" marR="0" lvl="0" indent="0" algn="l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0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-Because e-cigs teach teenagers how to smoke and they may become addicted to nicotine, this may cause teenagers to move on to smoking regular cigarettes</a:t>
            </a:r>
          </a:p>
          <a:p>
            <a:pPr marL="342900" marR="0" lvl="0" indent="-342900" algn="l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sz="1900" b="0" i="0" u="none" strike="noStrike" cap="none">
              <a:solidFill>
                <a:schemeClr val="dk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marL="342900" marR="0" lvl="0" indent="-342900" algn="l" rtl="0">
              <a:spcBef>
                <a:spcPts val="80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1900" b="1" i="0" u="none" strike="noStrike" cap="none">
              <a:solidFill>
                <a:schemeClr val="dk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pic>
        <p:nvPicPr>
          <p:cNvPr id="168" name="Shape 168"/>
          <p:cNvPicPr preferRelativeResize="0">
            <a:picLocks noGrp="1"/>
          </p:cNvPicPr>
          <p:nvPr>
            <p:ph type="body" idx="2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5638800" y="1676400"/>
            <a:ext cx="3124199" cy="2438399"/>
          </a:xfrm>
          <a:prstGeom prst="rect">
            <a:avLst/>
          </a:prstGeom>
          <a:noFill/>
          <a:ln>
            <a:noFill/>
          </a:ln>
        </p:spPr>
      </p:pic>
      <p:sp>
        <p:nvSpPr>
          <p:cNvPr id="169" name="Shape 169"/>
          <p:cNvSpPr txBox="1">
            <a:spLocks noGrp="1"/>
          </p:cNvSpPr>
          <p:nvPr>
            <p:ph type="title"/>
          </p:nvPr>
        </p:nvSpPr>
        <p:spPr>
          <a:xfrm>
            <a:off x="822959" y="365760"/>
            <a:ext cx="7520939" cy="85344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Source Sans Pro"/>
              <a:buNone/>
            </a:pPr>
            <a:r>
              <a:rPr lang="en-US" sz="4400" b="1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ASK YOURSELF: </a:t>
            </a:r>
            <a:r>
              <a:rPr lang="en-US" sz="2800" b="1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WHAT DO TOBACCO COMPANIES WANT YOU TO BELIEVE?</a:t>
            </a:r>
            <a:br>
              <a:rPr lang="en-US" sz="2800" b="1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</a:br>
            <a:endParaRPr lang="en-US" sz="2800" b="1" i="0" u="none" strike="noStrike" cap="none">
              <a:solidFill>
                <a:schemeClr val="dk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pic>
        <p:nvPicPr>
          <p:cNvPr id="170" name="Shape 17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638800" y="4300535"/>
            <a:ext cx="3117828" cy="210026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Shape 175"/>
          <p:cNvSpPr txBox="1">
            <a:spLocks noGrp="1"/>
          </p:cNvSpPr>
          <p:nvPr>
            <p:ph type="body" idx="1"/>
          </p:nvPr>
        </p:nvSpPr>
        <p:spPr>
          <a:xfrm>
            <a:off x="822959" y="1100628"/>
            <a:ext cx="7521000" cy="3579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rtl="0">
              <a:spcBef>
                <a:spcPts val="0"/>
              </a:spcBef>
              <a:buSzPct val="100000"/>
              <a:buAutoNum type="arabicPeriod"/>
            </a:pPr>
            <a:r>
              <a:rPr lang="en-US" sz="2400" b="0"/>
              <a:t>Elbow partner</a:t>
            </a:r>
          </a:p>
          <a:p>
            <a:pPr marL="457200" lvl="0" indent="-381000" rtl="0">
              <a:spcBef>
                <a:spcPts val="0"/>
              </a:spcBef>
              <a:buSzPct val="100000"/>
              <a:buAutoNum type="arabicPeriod"/>
            </a:pPr>
            <a:r>
              <a:rPr lang="en-US" sz="2400" b="0"/>
              <a:t>Read “What Kids Say About Tobacco” with partner, discuss questions  with partner, discuss questions with another pair (stand up meetings)</a:t>
            </a:r>
          </a:p>
          <a:p>
            <a:pPr marL="457200" lvl="0" indent="-381000">
              <a:spcBef>
                <a:spcPts val="0"/>
              </a:spcBef>
              <a:buSzPct val="100000"/>
              <a:buAutoNum type="arabicPeriod"/>
            </a:pPr>
            <a:r>
              <a:rPr lang="en-US" sz="2400" b="0"/>
              <a:t>Read “The Question of Cool” with partner, discuss questions  with partner, discuss questions with another pair (stand up meetings)</a:t>
            </a:r>
          </a:p>
        </p:txBody>
      </p:sp>
      <p:sp>
        <p:nvSpPr>
          <p:cNvPr id="176" name="Shape 176"/>
          <p:cNvSpPr txBox="1">
            <a:spLocks noGrp="1"/>
          </p:cNvSpPr>
          <p:nvPr>
            <p:ph type="title"/>
          </p:nvPr>
        </p:nvSpPr>
        <p:spPr>
          <a:xfrm>
            <a:off x="822959" y="365760"/>
            <a:ext cx="7521000" cy="5487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-US"/>
              <a:t>What Kids Say About Tobacco Article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>
            <a:spLocks noGrp="1"/>
          </p:cNvSpPr>
          <p:nvPr>
            <p:ph type="title"/>
          </p:nvPr>
        </p:nvSpPr>
        <p:spPr>
          <a:xfrm>
            <a:off x="822959" y="365760"/>
            <a:ext cx="7521000" cy="5487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1" name="Shape 101"/>
          <p:cNvSpPr txBox="1">
            <a:spLocks noGrp="1"/>
          </p:cNvSpPr>
          <p:nvPr>
            <p:ph type="body" idx="1"/>
          </p:nvPr>
        </p:nvSpPr>
        <p:spPr>
          <a:xfrm>
            <a:off x="822959" y="1100628"/>
            <a:ext cx="7521000" cy="3579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102" name="Shape 102" descr="teen smoking.jp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708174" y="1231675"/>
            <a:ext cx="5925150" cy="38439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>
            <a:spLocks noGrp="1"/>
          </p:cNvSpPr>
          <p:nvPr>
            <p:ph type="ctrTitle"/>
          </p:nvPr>
        </p:nvSpPr>
        <p:spPr>
          <a:xfrm rot="-2460000">
            <a:off x="817111" y="1730402"/>
            <a:ext cx="5648622" cy="120430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9125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Source Sans Pro"/>
              <a:buNone/>
            </a:pPr>
            <a:r>
              <a:rPr lang="en-US" sz="8000" b="1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TOBACCO</a:t>
            </a:r>
          </a:p>
        </p:txBody>
      </p:sp>
      <p:sp>
        <p:nvSpPr>
          <p:cNvPr id="108" name="Shape 108"/>
          <p:cNvSpPr txBox="1">
            <a:spLocks noGrp="1"/>
          </p:cNvSpPr>
          <p:nvPr>
            <p:ph type="subTitle" idx="1"/>
          </p:nvPr>
        </p:nvSpPr>
        <p:spPr>
          <a:xfrm rot="-2460000">
            <a:off x="1212276" y="2470924"/>
            <a:ext cx="6511131" cy="329259"/>
          </a:xfrm>
          <a:prstGeom prst="rect">
            <a:avLst/>
          </a:prstGeom>
          <a:noFill/>
          <a:ln>
            <a:noFill/>
          </a:ln>
        </p:spPr>
        <p:txBody>
          <a:bodyPr lIns="91425" tIns="9125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2800" b="1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WHAT YOU NEED TO KNOW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 txBox="1">
            <a:spLocks noGrp="1"/>
          </p:cNvSpPr>
          <p:nvPr>
            <p:ph type="body" idx="1"/>
          </p:nvPr>
        </p:nvSpPr>
        <p:spPr>
          <a:xfrm>
            <a:off x="457200" y="1097279"/>
            <a:ext cx="3962399" cy="515111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800" b="1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Smoking can cause:</a:t>
            </a:r>
          </a:p>
          <a:p>
            <a:pPr marL="342900" marR="0" lvl="0" indent="-342900" algn="l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800" b="1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-</a:t>
            </a:r>
            <a:r>
              <a:rPr lang="en-US" sz="2000" b="1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Breathing problems</a:t>
            </a:r>
          </a:p>
          <a:p>
            <a:pPr marL="342900" marR="0" lvl="0" indent="-342900" algn="l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000" b="1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-Frequent colds</a:t>
            </a:r>
          </a:p>
          <a:p>
            <a:pPr marL="342900" marR="0" lvl="0" indent="-342900" algn="l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000" b="1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-Upper respiratory problems</a:t>
            </a:r>
          </a:p>
          <a:p>
            <a:pPr marL="342900" marR="0" lvl="0" indent="-342900" algn="l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000" b="1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-Heart disease</a:t>
            </a:r>
          </a:p>
          <a:p>
            <a:pPr marL="342900" marR="0" lvl="0" indent="-342900" algn="l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000" b="1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-Cancer (lung, mouth, throat, kidney, bladder)</a:t>
            </a:r>
          </a:p>
          <a:p>
            <a:pPr marL="342900" marR="0" lvl="0" indent="-342900" algn="l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800" b="1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Smokeless tobacco can cause:</a:t>
            </a:r>
          </a:p>
          <a:p>
            <a:pPr marL="342900" marR="0" lvl="0" indent="-342900" algn="l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000" b="1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-bad breath, tooth loss, mouth cancer, and other health probems</a:t>
            </a:r>
          </a:p>
          <a:p>
            <a:pPr marL="342900" marR="0" lvl="0" indent="-342900" algn="l" rtl="0">
              <a:spcBef>
                <a:spcPts val="80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2800" b="1" i="0" u="none" strike="noStrike" cap="none">
              <a:solidFill>
                <a:schemeClr val="dk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pic>
        <p:nvPicPr>
          <p:cNvPr id="114" name="Shape 114"/>
          <p:cNvPicPr preferRelativeResize="0">
            <a:picLocks noGrp="1"/>
          </p:cNvPicPr>
          <p:nvPr>
            <p:ph type="body" idx="2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5105400" y="1295400"/>
            <a:ext cx="3276600" cy="2457449"/>
          </a:xfrm>
          <a:prstGeom prst="rect">
            <a:avLst/>
          </a:prstGeom>
          <a:noFill/>
          <a:ln>
            <a:noFill/>
          </a:ln>
        </p:spPr>
      </p:pic>
      <p:sp>
        <p:nvSpPr>
          <p:cNvPr id="115" name="Shape 115"/>
          <p:cNvSpPr txBox="1">
            <a:spLocks noGrp="1"/>
          </p:cNvSpPr>
          <p:nvPr>
            <p:ph type="title"/>
          </p:nvPr>
        </p:nvSpPr>
        <p:spPr>
          <a:xfrm>
            <a:off x="822959" y="365760"/>
            <a:ext cx="7520939" cy="54863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Source Sans Pro"/>
              <a:buNone/>
            </a:pPr>
            <a:r>
              <a:rPr lang="en-US" sz="2800" b="1" i="0" u="none" strike="noStrike" cap="none">
                <a:solidFill>
                  <a:schemeClr val="dk1"/>
                </a:solidFill>
              </a:rPr>
              <a:t>TOBACCO HEALTH EFFECTS</a:t>
            </a:r>
          </a:p>
        </p:txBody>
      </p:sp>
      <p:pic>
        <p:nvPicPr>
          <p:cNvPr id="116" name="Shape 116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898571" y="3886200"/>
            <a:ext cx="3673928" cy="24383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 txBox="1">
            <a:spLocks noGrp="1"/>
          </p:cNvSpPr>
          <p:nvPr>
            <p:ph type="body" idx="1"/>
          </p:nvPr>
        </p:nvSpPr>
        <p:spPr>
          <a:xfrm>
            <a:off x="381000" y="1097279"/>
            <a:ext cx="3642360" cy="530352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590" b="1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Tobacco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5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-negatively effects your bodies development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5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-has nicotine (an addictive drug) in it 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5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-200 known poisons and 4,000 chemicals cigarette smoke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5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-Dry out your skin, cause wrinkles, yellow teeth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ct val="97368"/>
              <a:buFont typeface="Arial"/>
              <a:buChar char="•"/>
            </a:pPr>
            <a:r>
              <a:rPr lang="en-US" sz="185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-Smoking is the leading preventable cause of death in this country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ct val="97368"/>
              <a:buFont typeface="Arial"/>
              <a:buChar char="•"/>
            </a:pPr>
            <a:r>
              <a:rPr lang="en-US" sz="185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More than </a:t>
            </a:r>
            <a:r>
              <a:rPr lang="en-US" sz="1850" b="0"/>
              <a:t>6,0</a:t>
            </a:r>
            <a:r>
              <a:rPr lang="en-US" sz="185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00,000 Americans die from tobacco-related causes each year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ct val="97368"/>
              <a:buFont typeface="Arial"/>
              <a:buChar char="•"/>
            </a:pPr>
            <a:r>
              <a:rPr lang="en-US" sz="185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Most of those above started using tobacco before the age of 18 (it is illegal to buy tobacco under the age of 18)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sz="1850" b="1" i="0" u="none" strike="noStrike" cap="none">
              <a:solidFill>
                <a:schemeClr val="dk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marL="342900" marR="0" lvl="0" indent="-342900" algn="l" rtl="0">
              <a:lnSpc>
                <a:spcPct val="8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sz="1850" b="1" i="0" u="none" strike="noStrike" cap="none">
              <a:solidFill>
                <a:schemeClr val="dk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marL="342900" marR="0" lvl="0" indent="-342900" algn="l" rtl="0">
              <a:lnSpc>
                <a:spcPct val="80000"/>
              </a:lnSpc>
              <a:spcBef>
                <a:spcPts val="80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1850" b="1" i="0" u="none" strike="noStrike" cap="none">
              <a:solidFill>
                <a:schemeClr val="dk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122" name="Shape 122"/>
          <p:cNvSpPr txBox="1">
            <a:spLocks noGrp="1"/>
          </p:cNvSpPr>
          <p:nvPr>
            <p:ph type="title"/>
          </p:nvPr>
        </p:nvSpPr>
        <p:spPr>
          <a:xfrm>
            <a:off x="822959" y="365760"/>
            <a:ext cx="7520939" cy="54863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Source Sans Pro"/>
              <a:buNone/>
            </a:pPr>
            <a:r>
              <a:rPr lang="en-US" sz="2800" b="1" i="0" u="none" strike="noStrike" cap="none">
                <a:solidFill>
                  <a:schemeClr val="dk1"/>
                </a:solidFill>
              </a:rPr>
              <a:t>OTHER EFFECTS</a:t>
            </a:r>
          </a:p>
        </p:txBody>
      </p:sp>
      <p:pic>
        <p:nvPicPr>
          <p:cNvPr id="123" name="Shape 123"/>
          <p:cNvPicPr preferRelativeResize="0">
            <a:picLocks noGrp="1"/>
          </p:cNvPicPr>
          <p:nvPr>
            <p:ph type="body" idx="2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3909825" y="914400"/>
            <a:ext cx="5175000" cy="6158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>
            <a:spLocks noGrp="1"/>
          </p:cNvSpPr>
          <p:nvPr>
            <p:ph type="title"/>
          </p:nvPr>
        </p:nvSpPr>
        <p:spPr>
          <a:xfrm>
            <a:off x="822959" y="365760"/>
            <a:ext cx="7521000" cy="5487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-US" b="1"/>
              <a:t>Why Do Tobacco Companies Want Young People To Smoke?</a:t>
            </a:r>
          </a:p>
        </p:txBody>
      </p:sp>
      <p:sp>
        <p:nvSpPr>
          <p:cNvPr id="129" name="Shape 129"/>
          <p:cNvSpPr txBox="1">
            <a:spLocks noGrp="1"/>
          </p:cNvSpPr>
          <p:nvPr>
            <p:ph type="body" idx="1"/>
          </p:nvPr>
        </p:nvSpPr>
        <p:spPr>
          <a:xfrm>
            <a:off x="822959" y="1100628"/>
            <a:ext cx="7521000" cy="3579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sz="1800" i="1">
                <a:latin typeface="Arial"/>
                <a:ea typeface="Arial"/>
                <a:cs typeface="Arial"/>
                <a:sym typeface="Arial"/>
              </a:rPr>
              <a:t>“Today’s teenager is tomorrow’s potential regular customer, and the overwhelming majority of smokers first begin to smoke while still in their teens.”</a:t>
            </a:r>
            <a:r>
              <a:rPr lang="en-US" sz="1800">
                <a:latin typeface="Arial"/>
                <a:ea typeface="Arial"/>
                <a:cs typeface="Arial"/>
                <a:sym typeface="Arial"/>
              </a:rPr>
              <a:t> — Philip Morris, 1981.</a:t>
            </a:r>
          </a:p>
          <a:p>
            <a:pPr lvl="0">
              <a:spcBef>
                <a:spcPts val="0"/>
              </a:spcBef>
              <a:buNone/>
            </a:pPr>
            <a:endParaRPr sz="1800">
              <a:latin typeface="Arial"/>
              <a:ea typeface="Arial"/>
              <a:cs typeface="Arial"/>
              <a:sym typeface="Arial"/>
            </a:endParaRPr>
          </a:p>
          <a:p>
            <a:pPr lvl="0">
              <a:spcBef>
                <a:spcPts val="0"/>
              </a:spcBef>
              <a:buNone/>
            </a:pPr>
            <a:r>
              <a:rPr lang="en-US" sz="1800" b="0">
                <a:latin typeface="Arial"/>
                <a:ea typeface="Arial"/>
                <a:cs typeface="Arial"/>
                <a:sym typeface="Arial"/>
              </a:rPr>
              <a:t>-95% of people who smoke start before they are 18</a:t>
            </a:r>
          </a:p>
          <a:p>
            <a:pPr lvl="0">
              <a:spcBef>
                <a:spcPts val="0"/>
              </a:spcBef>
              <a:buNone/>
            </a:pPr>
            <a:r>
              <a:rPr lang="en-US" sz="1800" b="0">
                <a:latin typeface="Arial"/>
                <a:ea typeface="Arial"/>
                <a:cs typeface="Arial"/>
                <a:sym typeface="Arial"/>
              </a:rPr>
              <a:t>	-Teens are much more likely to become addicted </a:t>
            </a:r>
          </a:p>
          <a:p>
            <a:pPr lvl="0">
              <a:spcBef>
                <a:spcPts val="0"/>
              </a:spcBef>
              <a:buNone/>
            </a:pPr>
            <a:r>
              <a:rPr lang="en-US" sz="1800" b="0">
                <a:latin typeface="Arial"/>
                <a:ea typeface="Arial"/>
                <a:cs typeface="Arial"/>
                <a:sym typeface="Arial"/>
              </a:rPr>
              <a:t>	-Adult consider health much more and resist smoking</a:t>
            </a:r>
          </a:p>
          <a:p>
            <a:pPr lvl="0">
              <a:spcBef>
                <a:spcPts val="0"/>
              </a:spcBef>
              <a:buNone/>
            </a:pPr>
            <a:r>
              <a:rPr lang="en-US" sz="1800" b="0">
                <a:latin typeface="Arial"/>
                <a:ea typeface="Arial"/>
                <a:cs typeface="Arial"/>
                <a:sym typeface="Arial"/>
              </a:rPr>
              <a:t>-5 % of smokers start after 18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 txBox="1">
            <a:spLocks noGrp="1"/>
          </p:cNvSpPr>
          <p:nvPr>
            <p:ph type="title"/>
          </p:nvPr>
        </p:nvSpPr>
        <p:spPr>
          <a:xfrm>
            <a:off x="822959" y="365760"/>
            <a:ext cx="7521000" cy="5487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b="1"/>
              <a:t>How Do Tobacco Companies Target Kids</a:t>
            </a:r>
          </a:p>
        </p:txBody>
      </p:sp>
      <p:sp>
        <p:nvSpPr>
          <p:cNvPr id="135" name="Shape 135"/>
          <p:cNvSpPr txBox="1">
            <a:spLocks noGrp="1"/>
          </p:cNvSpPr>
          <p:nvPr>
            <p:ph type="body" idx="1"/>
          </p:nvPr>
        </p:nvSpPr>
        <p:spPr>
          <a:xfrm>
            <a:off x="822959" y="1100628"/>
            <a:ext cx="7521000" cy="3579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US" sz="2400" b="0"/>
              <a:t>Elbow partner and come up with a few ways that tobacco companies target kids</a:t>
            </a:r>
          </a:p>
          <a:p>
            <a:pPr lvl="0" algn="ctr" rtl="0">
              <a:spcBef>
                <a:spcPts val="0"/>
              </a:spcBef>
              <a:buNone/>
            </a:pPr>
            <a:endParaRPr sz="2400" b="0"/>
          </a:p>
          <a:p>
            <a:pPr lvl="0" algn="ctr">
              <a:spcBef>
                <a:spcPts val="0"/>
              </a:spcBef>
              <a:buNone/>
            </a:pPr>
            <a:r>
              <a:rPr lang="en-US" sz="2400" b="0"/>
              <a:t>Be specific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 txBox="1">
            <a:spLocks noGrp="1"/>
          </p:cNvSpPr>
          <p:nvPr>
            <p:ph type="title"/>
          </p:nvPr>
        </p:nvSpPr>
        <p:spPr>
          <a:xfrm>
            <a:off x="822959" y="365760"/>
            <a:ext cx="7521000" cy="5487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Clr>
                <a:schemeClr val="dk1"/>
              </a:buClr>
              <a:buSzPct val="39285"/>
              <a:buFont typeface="Arial"/>
              <a:buNone/>
            </a:pPr>
            <a:r>
              <a:rPr lang="en-US" b="1"/>
              <a:t>How Do Tobacco Companies Target Kids</a:t>
            </a:r>
          </a:p>
        </p:txBody>
      </p:sp>
      <p:sp>
        <p:nvSpPr>
          <p:cNvPr id="141" name="Shape 141"/>
          <p:cNvSpPr txBox="1">
            <a:spLocks noGrp="1"/>
          </p:cNvSpPr>
          <p:nvPr>
            <p:ph type="body" idx="1"/>
          </p:nvPr>
        </p:nvSpPr>
        <p:spPr>
          <a:xfrm>
            <a:off x="811509" y="1082903"/>
            <a:ext cx="7521000" cy="3579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rtl="0">
              <a:lnSpc>
                <a:spcPct val="115000"/>
              </a:lnSpc>
              <a:spcBef>
                <a:spcPts val="0"/>
              </a:spcBef>
              <a:buSzPct val="100000"/>
              <a:buFont typeface="Arial"/>
              <a:buChar char="●"/>
            </a:pPr>
            <a:r>
              <a:rPr lang="en-US" sz="2400" b="0">
                <a:latin typeface="Arial"/>
                <a:ea typeface="Arial"/>
                <a:cs typeface="Arial"/>
                <a:sym typeface="Arial"/>
              </a:rPr>
              <a:t>If you see tobacco ads in your family’s magazines</a:t>
            </a:r>
          </a:p>
          <a:p>
            <a:pPr marL="457200" lvl="0" indent="-381000" rtl="0">
              <a:lnSpc>
                <a:spcPct val="115000"/>
              </a:lnSpc>
              <a:spcBef>
                <a:spcPts val="0"/>
              </a:spcBef>
              <a:buSzPct val="100000"/>
              <a:buFont typeface="Arial"/>
              <a:buChar char="●"/>
            </a:pPr>
            <a:r>
              <a:rPr lang="en-US" sz="2400" b="0">
                <a:latin typeface="Arial"/>
                <a:ea typeface="Arial"/>
                <a:cs typeface="Arial"/>
                <a:sym typeface="Arial"/>
              </a:rPr>
              <a:t>Tobacco advertising (in stores) within children’s view (eye level of three feet or below), and away from candy displays.</a:t>
            </a:r>
          </a:p>
          <a:p>
            <a:pPr marL="457200" lvl="0" indent="-381000" rtl="0">
              <a:lnSpc>
                <a:spcPct val="115000"/>
              </a:lnSpc>
              <a:spcBef>
                <a:spcPts val="0"/>
              </a:spcBef>
              <a:buSzPct val="100000"/>
              <a:buFont typeface="Arial"/>
              <a:buChar char="●"/>
            </a:pPr>
            <a:r>
              <a:rPr lang="en-US" sz="2400" b="0">
                <a:latin typeface="Arial"/>
                <a:ea typeface="Arial"/>
                <a:cs typeface="Arial"/>
                <a:sym typeface="Arial"/>
              </a:rPr>
              <a:t>If you see candy cigarettes, bubble gum cigars or other tobacco look-a-like items being sold these products send the message to kids that smoking is fun.</a:t>
            </a:r>
          </a:p>
          <a:p>
            <a:pPr marL="457200" lvl="0" indent="-381000" rtl="0">
              <a:lnSpc>
                <a:spcPct val="115000"/>
              </a:lnSpc>
              <a:spcBef>
                <a:spcPts val="0"/>
              </a:spcBef>
              <a:buSzPct val="100000"/>
              <a:buFont typeface="Arial"/>
              <a:buChar char="●"/>
            </a:pPr>
            <a:r>
              <a:rPr lang="en-US" sz="2400" b="0">
                <a:latin typeface="Arial"/>
                <a:ea typeface="Arial"/>
                <a:cs typeface="Arial"/>
                <a:sym typeface="Arial"/>
              </a:rPr>
              <a:t>If you see smoking depicted in movies rated G, PG or PG-13</a:t>
            </a:r>
          </a:p>
          <a:p>
            <a:pPr marL="0" lvl="0" rtl="0">
              <a:lnSpc>
                <a:spcPct val="115000"/>
              </a:lnSpc>
              <a:spcBef>
                <a:spcPts val="0"/>
              </a:spcBef>
              <a:buNone/>
            </a:pPr>
            <a:endParaRPr sz="1800" b="0">
              <a:latin typeface="Arial"/>
              <a:ea typeface="Arial"/>
              <a:cs typeface="Arial"/>
              <a:sym typeface="Arial"/>
            </a:endParaRP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6" name="Shape 14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90075"/>
            <a:ext cx="4430224" cy="3081974"/>
          </a:xfrm>
          <a:prstGeom prst="rect">
            <a:avLst/>
          </a:prstGeom>
          <a:noFill/>
          <a:ln>
            <a:noFill/>
          </a:ln>
        </p:spPr>
      </p:pic>
      <p:pic>
        <p:nvPicPr>
          <p:cNvPr id="147" name="Shape 147" descr="Image result for tobacco advertising to minors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16450" y="3448475"/>
            <a:ext cx="8355400" cy="2736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8" name="Shape 148" descr="Image result for tobacco advertising to minors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430225" y="90075"/>
            <a:ext cx="4642874" cy="30819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583</Words>
  <Application>Microsoft Office PowerPoint</Application>
  <PresentationFormat>On-screen Show (4:3)</PresentationFormat>
  <Paragraphs>60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Source Sans Pro</vt:lpstr>
      <vt:lpstr>Noto Sans Symbols</vt:lpstr>
      <vt:lpstr>Angles</vt:lpstr>
      <vt:lpstr>DISCUSS YOUR THOUGHTS (ABOUT THIS SET OF LUNGS) WITH AN ELBOW PARTNER </vt:lpstr>
      <vt:lpstr>PowerPoint Presentation</vt:lpstr>
      <vt:lpstr>TOBACCO</vt:lpstr>
      <vt:lpstr>TOBACCO HEALTH EFFECTS</vt:lpstr>
      <vt:lpstr>OTHER EFFECTS</vt:lpstr>
      <vt:lpstr>Why Do Tobacco Companies Want Young People To Smoke?</vt:lpstr>
      <vt:lpstr>How Do Tobacco Companies Target Kids</vt:lpstr>
      <vt:lpstr>How Do Tobacco Companies Target Kids</vt:lpstr>
      <vt:lpstr>PowerPoint Presentation</vt:lpstr>
      <vt:lpstr>MYTH: LIGHT SMOKING IS OKAY</vt:lpstr>
      <vt:lpstr>E-CIGARETTES (ELECTRONIC CIGARETTES) </vt:lpstr>
      <vt:lpstr>ASK YOURSELF: WHAT DO TOBACCO COMPANIES WANT YOU TO BELIEVE? </vt:lpstr>
      <vt:lpstr>What Kids Say About Tobacco Article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DISCUSS YOUR THOUGHTS (ABOUT THIS SET OF LUNGS) WITH AN ELBOW PARTNER </dc:title>
  <dc:creator>Vice Jason</dc:creator>
  <cp:lastModifiedBy>Administrator</cp:lastModifiedBy>
  <cp:revision>1</cp:revision>
  <dcterms:modified xsi:type="dcterms:W3CDTF">2017-04-27T20:00:17Z</dcterms:modified>
</cp:coreProperties>
</file>